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68" r:id="rId5"/>
    <p:sldMasterId id="2147483706" r:id="rId6"/>
    <p:sldMasterId id="2147483712" r:id="rId7"/>
    <p:sldMasterId id="2147483715" r:id="rId8"/>
  </p:sldMasterIdLst>
  <p:notesMasterIdLst>
    <p:notesMasterId r:id="rId19"/>
  </p:notesMasterIdLst>
  <p:handoutMasterIdLst>
    <p:handoutMasterId r:id="rId20"/>
  </p:handoutMasterIdLst>
  <p:sldIdLst>
    <p:sldId id="262" r:id="rId9"/>
    <p:sldId id="2147308848" r:id="rId10"/>
    <p:sldId id="2147308924" r:id="rId11"/>
    <p:sldId id="2147308926" r:id="rId12"/>
    <p:sldId id="2147308920" r:id="rId13"/>
    <p:sldId id="2147308923" r:id="rId14"/>
    <p:sldId id="2147308921" r:id="rId15"/>
    <p:sldId id="2147308927" r:id="rId16"/>
    <p:sldId id="2147308922" r:id="rId17"/>
    <p:sldId id="2147308925" r:id="rId18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B46A27-2695-D734-4F1E-2DDEC904F2AC}" name="Kexuan Sun" initials="KS1" userId="Kexuan Sun" providerId="None"/>
  <p188:author id="{CAAD7171-DF13-146A-892E-AEB3BDFC543C}" name="Sun, Kexuan" initials="" userId="S::kexuan.sun@rakuten.com::57e2ebdf-8035-4ff1-95a5-bb6693fd475a" providerId="AD"/>
  <p188:author id="{382FBA76-CCCF-3BCE-D7F2-9C2B714E0C30}" name="Version 06" initials="V_L|RMI" userId="Version 06" providerId="None"/>
  <p188:author id="{7E52CFD9-C707-CF5C-508E-B243047CA2CE}" name="Lingasamy, V | RSI" initials="LV|R" userId="S::v.lingasamy@rakuten.com::4c28bbe9-9c30-42f0-83cc-be1ec0098112" providerId="AD"/>
  <p188:author id="{273E0DED-E357-E92F-B1E4-96BC6F95AC2F}" name="Chamarty, Ravi" initials="RSC" userId="Chamarty, Rav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364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1DD5C2-D7C5-4C8E-96C6-DD0E5B88D72A}" v="63" dt="2025-10-03T14:22:03.082"/>
    <p1510:client id="{99A564EE-F103-5CCE-241A-21AAACF4194A}" v="32" dt="2025-10-03T14:00:48.470"/>
    <p1510:client id="{E45CA265-6D3C-4BCF-A7B3-96F75C048000}" v="31" dt="2025-10-03T19:03:51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n, Kexuan" userId="57e2ebdf-8035-4ff1-95a5-bb6693fd475a" providerId="ADAL" clId="{E45CA265-6D3C-4BCF-A7B3-96F75C048000}"/>
    <pc:docChg chg="modSld">
      <pc:chgData name="Sun, Kexuan" userId="57e2ebdf-8035-4ff1-95a5-bb6693fd475a" providerId="ADAL" clId="{E45CA265-6D3C-4BCF-A7B3-96F75C048000}" dt="2025-10-03T19:03:51.655" v="30" actId="20577"/>
      <pc:docMkLst>
        <pc:docMk/>
      </pc:docMkLst>
      <pc:sldChg chg="modSp mod">
        <pc:chgData name="Sun, Kexuan" userId="57e2ebdf-8035-4ff1-95a5-bb6693fd475a" providerId="ADAL" clId="{E45CA265-6D3C-4BCF-A7B3-96F75C048000}" dt="2025-10-03T19:03:51.655" v="30" actId="20577"/>
        <pc:sldMkLst>
          <pc:docMk/>
          <pc:sldMk cId="3102934450" sldId="262"/>
        </pc:sldMkLst>
        <pc:spChg chg="mod">
          <ac:chgData name="Sun, Kexuan" userId="57e2ebdf-8035-4ff1-95a5-bb6693fd475a" providerId="ADAL" clId="{E45CA265-6D3C-4BCF-A7B3-96F75C048000}" dt="2025-10-03T19:03:51.655" v="30" actId="20577"/>
          <ac:spMkLst>
            <pc:docMk/>
            <pc:sldMk cId="3102934450" sldId="262"/>
            <ac:spMk id="5" creationId="{679F4BE2-8E4A-4003-B816-9E34781F7E88}"/>
          </ac:spMkLst>
        </pc:spChg>
      </pc:sldChg>
    </pc:docChg>
  </pc:docChgLst>
  <pc:docChgLst>
    <pc:chgData name="Lingasamy, V | RSI" userId="S::v.lingasamy@rakuten.com::4c28bbe9-9c30-42f0-83cc-be1ec0098112" providerId="AD" clId="Web-{99A564EE-F103-5CCE-241A-21AAACF4194A}"/>
    <pc:docChg chg="modSld">
      <pc:chgData name="Lingasamy, V | RSI" userId="S::v.lingasamy@rakuten.com::4c28bbe9-9c30-42f0-83cc-be1ec0098112" providerId="AD" clId="Web-{99A564EE-F103-5CCE-241A-21AAACF4194A}" dt="2025-10-03T14:00:48.470" v="25" actId="1076"/>
      <pc:docMkLst>
        <pc:docMk/>
      </pc:docMkLst>
      <pc:sldChg chg="modSp">
        <pc:chgData name="Lingasamy, V | RSI" userId="S::v.lingasamy@rakuten.com::4c28bbe9-9c30-42f0-83cc-be1ec0098112" providerId="AD" clId="Web-{99A564EE-F103-5CCE-241A-21AAACF4194A}" dt="2025-10-03T13:58:34.559" v="0" actId="1076"/>
        <pc:sldMkLst>
          <pc:docMk/>
          <pc:sldMk cId="3102934450" sldId="262"/>
        </pc:sldMkLst>
        <pc:spChg chg="mod">
          <ac:chgData name="Lingasamy, V | RSI" userId="S::v.lingasamy@rakuten.com::4c28bbe9-9c30-42f0-83cc-be1ec0098112" providerId="AD" clId="Web-{99A564EE-F103-5CCE-241A-21AAACF4194A}" dt="2025-10-03T13:58:34.559" v="0" actId="1076"/>
          <ac:spMkLst>
            <pc:docMk/>
            <pc:sldMk cId="3102934450" sldId="262"/>
            <ac:spMk id="5" creationId="{679F4BE2-8E4A-4003-B816-9E34781F7E88}"/>
          </ac:spMkLst>
        </pc:spChg>
      </pc:sldChg>
      <pc:sldChg chg="modSp">
        <pc:chgData name="Lingasamy, V | RSI" userId="S::v.lingasamy@rakuten.com::4c28bbe9-9c30-42f0-83cc-be1ec0098112" providerId="AD" clId="Web-{99A564EE-F103-5CCE-241A-21AAACF4194A}" dt="2025-10-03T13:59:38.294" v="11" actId="20577"/>
        <pc:sldMkLst>
          <pc:docMk/>
          <pc:sldMk cId="1298758341" sldId="2147308921"/>
        </pc:sldMkLst>
        <pc:spChg chg="mod">
          <ac:chgData name="Lingasamy, V | RSI" userId="S::v.lingasamy@rakuten.com::4c28bbe9-9c30-42f0-83cc-be1ec0098112" providerId="AD" clId="Web-{99A564EE-F103-5CCE-241A-21AAACF4194A}" dt="2025-10-03T13:59:38.294" v="11" actId="20577"/>
          <ac:spMkLst>
            <pc:docMk/>
            <pc:sldMk cId="1298758341" sldId="2147308921"/>
            <ac:spMk id="10" creationId="{C5656C94-60FC-2DB6-CE3A-5F9459145EAB}"/>
          </ac:spMkLst>
        </pc:spChg>
        <pc:picChg chg="mod">
          <ac:chgData name="Lingasamy, V | RSI" userId="S::v.lingasamy@rakuten.com::4c28bbe9-9c30-42f0-83cc-be1ec0098112" providerId="AD" clId="Web-{99A564EE-F103-5CCE-241A-21AAACF4194A}" dt="2025-10-03T13:59:04.794" v="2" actId="1076"/>
          <ac:picMkLst>
            <pc:docMk/>
            <pc:sldMk cId="1298758341" sldId="2147308921"/>
            <ac:picMk id="3" creationId="{AD1CD4A6-8F26-9576-90EE-362CEBB18B3E}"/>
          </ac:picMkLst>
        </pc:picChg>
      </pc:sldChg>
      <pc:sldChg chg="modSp">
        <pc:chgData name="Lingasamy, V | RSI" userId="S::v.lingasamy@rakuten.com::4c28bbe9-9c30-42f0-83cc-be1ec0098112" providerId="AD" clId="Web-{99A564EE-F103-5CCE-241A-21AAACF4194A}" dt="2025-10-03T14:00:36.141" v="21" actId="1076"/>
        <pc:sldMkLst>
          <pc:docMk/>
          <pc:sldMk cId="1254301764" sldId="2147308922"/>
        </pc:sldMkLst>
        <pc:spChg chg="mod">
          <ac:chgData name="Lingasamy, V | RSI" userId="S::v.lingasamy@rakuten.com::4c28bbe9-9c30-42f0-83cc-be1ec0098112" providerId="AD" clId="Web-{99A564EE-F103-5CCE-241A-21AAACF4194A}" dt="2025-10-03T14:00:36.141" v="21" actId="1076"/>
          <ac:spMkLst>
            <pc:docMk/>
            <pc:sldMk cId="1254301764" sldId="2147308922"/>
            <ac:spMk id="3" creationId="{1B4A4A4B-277B-D9D5-ADFE-2CAFE0C0D80D}"/>
          </ac:spMkLst>
        </pc:spChg>
      </pc:sldChg>
      <pc:sldChg chg="modSp">
        <pc:chgData name="Lingasamy, V | RSI" userId="S::v.lingasamy@rakuten.com::4c28bbe9-9c30-42f0-83cc-be1ec0098112" providerId="AD" clId="Web-{99A564EE-F103-5CCE-241A-21AAACF4194A}" dt="2025-10-03T14:00:48.470" v="25" actId="1076"/>
        <pc:sldMkLst>
          <pc:docMk/>
          <pc:sldMk cId="935830178" sldId="2147308925"/>
        </pc:sldMkLst>
        <pc:spChg chg="mod">
          <ac:chgData name="Lingasamy, V | RSI" userId="S::v.lingasamy@rakuten.com::4c28bbe9-9c30-42f0-83cc-be1ec0098112" providerId="AD" clId="Web-{99A564EE-F103-5CCE-241A-21AAACF4194A}" dt="2025-10-03T14:00:48.470" v="25" actId="1076"/>
          <ac:spMkLst>
            <pc:docMk/>
            <pc:sldMk cId="935830178" sldId="2147308925"/>
            <ac:spMk id="2" creationId="{97ADA6EC-E1E7-C986-47E7-D0D1255C60D5}"/>
          </ac:spMkLst>
        </pc:spChg>
        <pc:spChg chg="mod">
          <ac:chgData name="Lingasamy, V | RSI" userId="S::v.lingasamy@rakuten.com::4c28bbe9-9c30-42f0-83cc-be1ec0098112" providerId="AD" clId="Web-{99A564EE-F103-5CCE-241A-21AAACF4194A}" dt="2025-10-03T14:00:41.892" v="22" actId="1076"/>
          <ac:spMkLst>
            <pc:docMk/>
            <pc:sldMk cId="935830178" sldId="2147308925"/>
            <ac:spMk id="3" creationId="{DC0A950E-1B30-DD45-7E51-77C86B7E2540}"/>
          </ac:spMkLst>
        </pc:spChg>
      </pc:sldChg>
      <pc:sldChg chg="modSp">
        <pc:chgData name="Lingasamy, V | RSI" userId="S::v.lingasamy@rakuten.com::4c28bbe9-9c30-42f0-83cc-be1ec0098112" providerId="AD" clId="Web-{99A564EE-F103-5CCE-241A-21AAACF4194A}" dt="2025-10-03T14:00:18.140" v="20" actId="1076"/>
        <pc:sldMkLst>
          <pc:docMk/>
          <pc:sldMk cId="1358984322" sldId="2147308927"/>
        </pc:sldMkLst>
        <pc:spChg chg="mod">
          <ac:chgData name="Lingasamy, V | RSI" userId="S::v.lingasamy@rakuten.com::4c28bbe9-9c30-42f0-83cc-be1ec0098112" providerId="AD" clId="Web-{99A564EE-F103-5CCE-241A-21AAACF4194A}" dt="2025-10-03T14:00:18.140" v="20" actId="1076"/>
          <ac:spMkLst>
            <pc:docMk/>
            <pc:sldMk cId="1358984322" sldId="2147308927"/>
            <ac:spMk id="4" creationId="{35B4A2D9-6B0C-B562-777C-58D6EA96876F}"/>
          </ac:spMkLst>
        </pc:spChg>
      </pc:sldChg>
      <pc:sldChg chg="modSp">
        <pc:chgData name="Lingasamy, V | RSI" userId="S::v.lingasamy@rakuten.com::4c28bbe9-9c30-42f0-83cc-be1ec0098112" providerId="AD" clId="Web-{99A564EE-F103-5CCE-241A-21AAACF4194A}" dt="2025-10-03T14:00:10.531" v="19" actId="1076"/>
        <pc:sldMkLst>
          <pc:docMk/>
          <pc:sldMk cId="152617287" sldId="2147308928"/>
        </pc:sldMkLst>
        <pc:spChg chg="mod">
          <ac:chgData name="Lingasamy, V | RSI" userId="S::v.lingasamy@rakuten.com::4c28bbe9-9c30-42f0-83cc-be1ec0098112" providerId="AD" clId="Web-{99A564EE-F103-5CCE-241A-21AAACF4194A}" dt="2025-10-03T14:00:10.531" v="19" actId="1076"/>
          <ac:spMkLst>
            <pc:docMk/>
            <pc:sldMk cId="152617287" sldId="2147308928"/>
            <ac:spMk id="2" creationId="{0EDB9948-77C2-4DC4-B346-63E0B0315488}"/>
          </ac:spMkLst>
        </pc:spChg>
        <pc:picChg chg="mod modCrop">
          <ac:chgData name="Lingasamy, V | RSI" userId="S::v.lingasamy@rakuten.com::4c28bbe9-9c30-42f0-83cc-be1ec0098112" providerId="AD" clId="Web-{99A564EE-F103-5CCE-241A-21AAACF4194A}" dt="2025-10-03T14:00:01.358" v="16" actId="1076"/>
          <ac:picMkLst>
            <pc:docMk/>
            <pc:sldMk cId="152617287" sldId="2147308928"/>
            <ac:picMk id="5" creationId="{BB769E90-7506-63D4-952E-09DBBF13B9C5}"/>
          </ac:picMkLst>
        </pc:picChg>
      </pc:sldChg>
    </pc:docChg>
  </pc:docChgLst>
  <pc:docChgLst>
    <pc:chgData name="Chamarty, Ravi" userId="72d8f9d7-29b3-4844-a19c-2f85570e3687" providerId="ADAL" clId="{6A1DD5C2-D7C5-4C8E-96C6-DD0E5B88D72A}"/>
    <pc:docChg chg="undo custSel delSld modSld">
      <pc:chgData name="Chamarty, Ravi" userId="72d8f9d7-29b3-4844-a19c-2f85570e3687" providerId="ADAL" clId="{6A1DD5C2-D7C5-4C8E-96C6-DD0E5B88D72A}" dt="2025-10-03T14:22:03.082" v="183" actId="27636"/>
      <pc:docMkLst>
        <pc:docMk/>
      </pc:docMkLst>
      <pc:sldChg chg="addSp delSp modSp mod modClrScheme chgLayout">
        <pc:chgData name="Chamarty, Ravi" userId="72d8f9d7-29b3-4844-a19c-2f85570e3687" providerId="ADAL" clId="{6A1DD5C2-D7C5-4C8E-96C6-DD0E5B88D72A}" dt="2025-10-03T12:54:09.929" v="53" actId="20577"/>
        <pc:sldMkLst>
          <pc:docMk/>
          <pc:sldMk cId="3102934450" sldId="262"/>
        </pc:sldMkLst>
        <pc:spChg chg="add mod ord">
          <ac:chgData name="Chamarty, Ravi" userId="72d8f9d7-29b3-4844-a19c-2f85570e3687" providerId="ADAL" clId="{6A1DD5C2-D7C5-4C8E-96C6-DD0E5B88D72A}" dt="2025-10-03T12:54:09.929" v="53" actId="20577"/>
          <ac:spMkLst>
            <pc:docMk/>
            <pc:sldMk cId="3102934450" sldId="262"/>
            <ac:spMk id="2" creationId="{6912B714-6DDB-CED7-6D04-2E655E20927A}"/>
          </ac:spMkLst>
        </pc:spChg>
        <pc:spChg chg="del mod">
          <ac:chgData name="Chamarty, Ravi" userId="72d8f9d7-29b3-4844-a19c-2f85570e3687" providerId="ADAL" clId="{6A1DD5C2-D7C5-4C8E-96C6-DD0E5B88D72A}" dt="2025-10-03T12:53:52.218" v="8" actId="478"/>
          <ac:spMkLst>
            <pc:docMk/>
            <pc:sldMk cId="3102934450" sldId="262"/>
            <ac:spMk id="3" creationId="{89D10489-B54A-5D3D-26DD-61F34A39F244}"/>
          </ac:spMkLst>
        </pc:spChg>
        <pc:spChg chg="mod ord">
          <ac:chgData name="Chamarty, Ravi" userId="72d8f9d7-29b3-4844-a19c-2f85570e3687" providerId="ADAL" clId="{6A1DD5C2-D7C5-4C8E-96C6-DD0E5B88D72A}" dt="2025-10-03T12:53:16.073" v="7" actId="700"/>
          <ac:spMkLst>
            <pc:docMk/>
            <pc:sldMk cId="3102934450" sldId="262"/>
            <ac:spMk id="5" creationId="{679F4BE2-8E4A-4003-B816-9E34781F7E88}"/>
          </ac:spMkLst>
        </pc:spChg>
      </pc:sldChg>
      <pc:sldChg chg="del">
        <pc:chgData name="Chamarty, Ravi" userId="72d8f9d7-29b3-4844-a19c-2f85570e3687" providerId="ADAL" clId="{6A1DD5C2-D7C5-4C8E-96C6-DD0E5B88D72A}" dt="2025-10-03T13:04:48.563" v="175" actId="2696"/>
        <pc:sldMkLst>
          <pc:docMk/>
          <pc:sldMk cId="786215046" sldId="2147308727"/>
        </pc:sldMkLst>
      </pc:sldChg>
      <pc:sldChg chg="addSp delSp modSp mod modClrScheme delCm modCm chgLayout">
        <pc:chgData name="Chamarty, Ravi" userId="72d8f9d7-29b3-4844-a19c-2f85570e3687" providerId="ADAL" clId="{6A1DD5C2-D7C5-4C8E-96C6-DD0E5B88D72A}" dt="2025-10-03T14:22:03.082" v="183" actId="27636"/>
        <pc:sldMkLst>
          <pc:docMk/>
          <pc:sldMk cId="2553728427" sldId="2147308848"/>
        </pc:sldMkLst>
        <pc:spChg chg="add mod ord">
          <ac:chgData name="Chamarty, Ravi" userId="72d8f9d7-29b3-4844-a19c-2f85570e3687" providerId="ADAL" clId="{6A1DD5C2-D7C5-4C8E-96C6-DD0E5B88D72A}" dt="2025-10-03T12:54:35.843" v="68" actId="20577"/>
          <ac:spMkLst>
            <pc:docMk/>
            <pc:sldMk cId="2553728427" sldId="2147308848"/>
            <ac:spMk id="2" creationId="{7FB36CD6-5F06-E192-87EC-EC5C32EFE3C9}"/>
          </ac:spMkLst>
        </pc:spChg>
        <pc:spChg chg="mod ord">
          <ac:chgData name="Chamarty, Ravi" userId="72d8f9d7-29b3-4844-a19c-2f85570e3687" providerId="ADAL" clId="{6A1DD5C2-D7C5-4C8E-96C6-DD0E5B88D72A}" dt="2025-10-03T14:22:03.082" v="183" actId="27636"/>
          <ac:spMkLst>
            <pc:docMk/>
            <pc:sldMk cId="2553728427" sldId="2147308848"/>
            <ac:spMk id="3" creationId="{658E8FCF-49DC-E4FD-B255-6984E74746B3}"/>
          </ac:spMkLst>
        </pc:spChg>
        <pc:spChg chg="del">
          <ac:chgData name="Chamarty, Ravi" userId="72d8f9d7-29b3-4844-a19c-2f85570e3687" providerId="ADAL" clId="{6A1DD5C2-D7C5-4C8E-96C6-DD0E5B88D72A}" dt="2025-10-03T12:54:41.076" v="69" actId="478"/>
          <ac:spMkLst>
            <pc:docMk/>
            <pc:sldMk cId="2553728427" sldId="2147308848"/>
            <ac:spMk id="5" creationId="{DE69020D-DB17-D281-394E-96104EAD3B9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2553728427" sldId="2147308848"/>
                <pc2:cmMk id="{E2A1656E-2B56-48E9-B352-A132AD8F8D23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2553728427" sldId="2147308848"/>
                <pc2:cmMk id="{99F619AF-E302-4EF3-A1B9-12D2D48C5641}"/>
              </pc2:cmMkLst>
            </pc226:cmChg>
          </p:ext>
        </pc:extLst>
      </pc:sldChg>
      <pc:sldChg chg="addSp delSp modSp mod modClrScheme delCm chgLayout">
        <pc:chgData name="Chamarty, Ravi" userId="72d8f9d7-29b3-4844-a19c-2f85570e3687" providerId="ADAL" clId="{6A1DD5C2-D7C5-4C8E-96C6-DD0E5B88D72A}" dt="2025-10-03T12:56:59.214" v="138" actId="1036"/>
        <pc:sldMkLst>
          <pc:docMk/>
          <pc:sldMk cId="3266784303" sldId="2147308920"/>
        </pc:sldMkLst>
        <pc:spChg chg="add del mod ord">
          <ac:chgData name="Chamarty, Ravi" userId="72d8f9d7-29b3-4844-a19c-2f85570e3687" providerId="ADAL" clId="{6A1DD5C2-D7C5-4C8E-96C6-DD0E5B88D72A}" dt="2025-10-03T12:56:09.156" v="76" actId="700"/>
          <ac:spMkLst>
            <pc:docMk/>
            <pc:sldMk cId="3266784303" sldId="2147308920"/>
            <ac:spMk id="2" creationId="{5A4BAAE3-B92C-0740-CF8E-D56342C6FA98}"/>
          </ac:spMkLst>
        </pc:spChg>
        <pc:spChg chg="mod">
          <ac:chgData name="Chamarty, Ravi" userId="72d8f9d7-29b3-4844-a19c-2f85570e3687" providerId="ADAL" clId="{6A1DD5C2-D7C5-4C8E-96C6-DD0E5B88D72A}" dt="2025-10-03T12:56:59.214" v="138" actId="1036"/>
          <ac:spMkLst>
            <pc:docMk/>
            <pc:sldMk cId="3266784303" sldId="2147308920"/>
            <ac:spMk id="4" creationId="{DEE8297E-7A47-D780-44DB-E5D303C1C790}"/>
          </ac:spMkLst>
        </pc:spChg>
        <pc:spChg chg="mod ord">
          <ac:chgData name="Chamarty, Ravi" userId="72d8f9d7-29b3-4844-a19c-2f85570e3687" providerId="ADAL" clId="{6A1DD5C2-D7C5-4C8E-96C6-DD0E5B88D72A}" dt="2025-10-03T12:56:50.747" v="120" actId="700"/>
          <ac:spMkLst>
            <pc:docMk/>
            <pc:sldMk cId="3266784303" sldId="2147308920"/>
            <ac:spMk id="9" creationId="{2D3694D6-3E2C-941C-D114-794755D75603}"/>
          </ac:spMkLst>
        </pc:spChg>
        <pc:spChg chg="mod">
          <ac:chgData name="Chamarty, Ravi" userId="72d8f9d7-29b3-4844-a19c-2f85570e3687" providerId="ADAL" clId="{6A1DD5C2-D7C5-4C8E-96C6-DD0E5B88D72A}" dt="2025-10-03T12:56:59.214" v="138" actId="1036"/>
          <ac:spMkLst>
            <pc:docMk/>
            <pc:sldMk cId="3266784303" sldId="2147308920"/>
            <ac:spMk id="11" creationId="{2410B74B-B721-209B-C46B-48F72B9EAB04}"/>
          </ac:spMkLst>
        </pc:spChg>
        <pc:spChg chg="mod">
          <ac:chgData name="Chamarty, Ravi" userId="72d8f9d7-29b3-4844-a19c-2f85570e3687" providerId="ADAL" clId="{6A1DD5C2-D7C5-4C8E-96C6-DD0E5B88D72A}" dt="2025-10-03T12:56:59.214" v="138" actId="1036"/>
          <ac:spMkLst>
            <pc:docMk/>
            <pc:sldMk cId="3266784303" sldId="2147308920"/>
            <ac:spMk id="12" creationId="{7419AAA0-C727-4DC9-E47A-736B25AD90D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266784303" sldId="2147308920"/>
                <pc2:cmMk id="{8BD542BF-95B8-44F4-904F-4DFA3A5B2D14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266784303" sldId="2147308920"/>
                <pc2:cmMk id="{DFB388FC-ECFA-47F6-9337-127AE7DC88B3}"/>
              </pc2:cmMkLst>
            </pc226:cmChg>
          </p:ext>
        </pc:extLst>
      </pc:sldChg>
      <pc:sldChg chg="addSp delSp modSp mod modClrScheme delCm chgLayout">
        <pc:chgData name="Chamarty, Ravi" userId="72d8f9d7-29b3-4844-a19c-2f85570e3687" providerId="ADAL" clId="{6A1DD5C2-D7C5-4C8E-96C6-DD0E5B88D72A}" dt="2025-10-03T12:58:50.824" v="154" actId="1076"/>
        <pc:sldMkLst>
          <pc:docMk/>
          <pc:sldMk cId="1298758341" sldId="2147308921"/>
        </pc:sldMkLst>
        <pc:spChg chg="mod ord">
          <ac:chgData name="Chamarty, Ravi" userId="72d8f9d7-29b3-4844-a19c-2f85570e3687" providerId="ADAL" clId="{6A1DD5C2-D7C5-4C8E-96C6-DD0E5B88D72A}" dt="2025-10-03T12:57:51.151" v="144" actId="700"/>
          <ac:spMkLst>
            <pc:docMk/>
            <pc:sldMk cId="1298758341" sldId="2147308921"/>
            <ac:spMk id="2" creationId="{7288F519-5876-0454-60F3-FD474ED52A71}"/>
          </ac:spMkLst>
        </pc:spChg>
        <pc:spChg chg="mod">
          <ac:chgData name="Chamarty, Ravi" userId="72d8f9d7-29b3-4844-a19c-2f85570e3687" providerId="ADAL" clId="{6A1DD5C2-D7C5-4C8E-96C6-DD0E5B88D72A}" dt="2025-10-03T12:58:18.002" v="148" actId="1076"/>
          <ac:spMkLst>
            <pc:docMk/>
            <pc:sldMk cId="1298758341" sldId="2147308921"/>
            <ac:spMk id="4" creationId="{A927CE86-B1E5-2BE4-AB72-6DE410DBAE93}"/>
          </ac:spMkLst>
        </pc:spChg>
        <pc:spChg chg="add del mod ord">
          <ac:chgData name="Chamarty, Ravi" userId="72d8f9d7-29b3-4844-a19c-2f85570e3687" providerId="ADAL" clId="{6A1DD5C2-D7C5-4C8E-96C6-DD0E5B88D72A}" dt="2025-10-03T12:58:07.180" v="146" actId="478"/>
          <ac:spMkLst>
            <pc:docMk/>
            <pc:sldMk cId="1298758341" sldId="2147308921"/>
            <ac:spMk id="5" creationId="{E1EF1DC0-01EB-56BD-B780-1D607670B590}"/>
          </ac:spMkLst>
        </pc:spChg>
        <pc:spChg chg="mod">
          <ac:chgData name="Chamarty, Ravi" userId="72d8f9d7-29b3-4844-a19c-2f85570e3687" providerId="ADAL" clId="{6A1DD5C2-D7C5-4C8E-96C6-DD0E5B88D72A}" dt="2025-10-03T12:58:50.824" v="154" actId="1076"/>
          <ac:spMkLst>
            <pc:docMk/>
            <pc:sldMk cId="1298758341" sldId="2147308921"/>
            <ac:spMk id="10" creationId="{C5656C94-60FC-2DB6-CE3A-5F9459145EAB}"/>
          </ac:spMkLst>
        </pc:spChg>
        <pc:picChg chg="mod">
          <ac:chgData name="Chamarty, Ravi" userId="72d8f9d7-29b3-4844-a19c-2f85570e3687" providerId="ADAL" clId="{6A1DD5C2-D7C5-4C8E-96C6-DD0E5B88D72A}" dt="2025-10-03T12:58:42.749" v="151" actId="1076"/>
          <ac:picMkLst>
            <pc:docMk/>
            <pc:sldMk cId="1298758341" sldId="2147308921"/>
            <ac:picMk id="3" creationId="{AD1CD4A6-8F26-9576-90EE-362CEBB18B3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298758341" sldId="2147308921"/>
                <pc2:cmMk id="{B3A8DD0A-E011-44EE-A5D8-5C4AC4586892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298758341" sldId="2147308921"/>
                <pc2:cmMk id="{E4FABE5A-C8EE-4C08-AE7B-44BEDDEE8AFF}"/>
              </pc2:cmMkLst>
            </pc226:cmChg>
          </p:ext>
        </pc:extLst>
      </pc:sldChg>
      <pc:sldChg chg="modSp mod modClrScheme delCm chgLayout">
        <pc:chgData name="Chamarty, Ravi" userId="72d8f9d7-29b3-4844-a19c-2f85570e3687" providerId="ADAL" clId="{6A1DD5C2-D7C5-4C8E-96C6-DD0E5B88D72A}" dt="2025-10-03T13:03:07.014" v="171" actId="27636"/>
        <pc:sldMkLst>
          <pc:docMk/>
          <pc:sldMk cId="1254301764" sldId="2147308922"/>
        </pc:sldMkLst>
        <pc:spChg chg="mod ord">
          <ac:chgData name="Chamarty, Ravi" userId="72d8f9d7-29b3-4844-a19c-2f85570e3687" providerId="ADAL" clId="{6A1DD5C2-D7C5-4C8E-96C6-DD0E5B88D72A}" dt="2025-10-03T13:02:54.739" v="169" actId="700"/>
          <ac:spMkLst>
            <pc:docMk/>
            <pc:sldMk cId="1254301764" sldId="2147308922"/>
            <ac:spMk id="2" creationId="{BE1DE3D9-04E8-343D-A615-AE08AAD78929}"/>
          </ac:spMkLst>
        </pc:spChg>
        <pc:spChg chg="mod ord">
          <ac:chgData name="Chamarty, Ravi" userId="72d8f9d7-29b3-4844-a19c-2f85570e3687" providerId="ADAL" clId="{6A1DD5C2-D7C5-4C8E-96C6-DD0E5B88D72A}" dt="2025-10-03T13:03:07.014" v="171" actId="27636"/>
          <ac:spMkLst>
            <pc:docMk/>
            <pc:sldMk cId="1254301764" sldId="2147308922"/>
            <ac:spMk id="3" creationId="{1B4A4A4B-277B-D9D5-ADFE-2CAFE0C0D80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254301764" sldId="2147308922"/>
                <pc2:cmMk id="{22EA673B-2B53-4145-A45A-2A9553B911EA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254301764" sldId="2147308922"/>
                <pc2:cmMk id="{DB0B54D6-9BC1-4630-86D9-106C2211A333}"/>
              </pc2:cmMkLst>
            </pc226:cmChg>
          </p:ext>
        </pc:extLst>
      </pc:sldChg>
      <pc:sldChg chg="modSp mod modClrScheme delCm chgLayout">
        <pc:chgData name="Chamarty, Ravi" userId="72d8f9d7-29b3-4844-a19c-2f85570e3687" providerId="ADAL" clId="{6A1DD5C2-D7C5-4C8E-96C6-DD0E5B88D72A}" dt="2025-10-03T12:57:32.570" v="143" actId="27636"/>
        <pc:sldMkLst>
          <pc:docMk/>
          <pc:sldMk cId="3019828039" sldId="2147308923"/>
        </pc:sldMkLst>
        <pc:spChg chg="mod ord">
          <ac:chgData name="Chamarty, Ravi" userId="72d8f9d7-29b3-4844-a19c-2f85570e3687" providerId="ADAL" clId="{6A1DD5C2-D7C5-4C8E-96C6-DD0E5B88D72A}" dt="2025-10-03T12:57:16.279" v="139" actId="700"/>
          <ac:spMkLst>
            <pc:docMk/>
            <pc:sldMk cId="3019828039" sldId="2147308923"/>
            <ac:spMk id="2" creationId="{41975A0C-E534-460D-5BBD-4688D31B4C41}"/>
          </ac:spMkLst>
        </pc:spChg>
        <pc:spChg chg="mod ord">
          <ac:chgData name="Chamarty, Ravi" userId="72d8f9d7-29b3-4844-a19c-2f85570e3687" providerId="ADAL" clId="{6A1DD5C2-D7C5-4C8E-96C6-DD0E5B88D72A}" dt="2025-10-03T12:57:32.570" v="143" actId="27636"/>
          <ac:spMkLst>
            <pc:docMk/>
            <pc:sldMk cId="3019828039" sldId="2147308923"/>
            <ac:spMk id="3" creationId="{0C33444B-0D47-7D92-02C8-B0AA6608027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019828039" sldId="2147308923"/>
                <pc2:cmMk id="{E485444D-FACA-409E-9F95-5CCD3695B49B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019828039" sldId="2147308923"/>
                <pc2:cmMk id="{2F9AB27F-2A49-4523-8BB5-1179684303B7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019828039" sldId="2147308923"/>
                <pc2:cmMk id="{A718A38C-9CD5-45E2-BB51-9B3C761604DA}"/>
              </pc2:cmMkLst>
            </pc226:cmChg>
          </p:ext>
        </pc:extLst>
      </pc:sldChg>
      <pc:sldChg chg="modSp mod modClrScheme delCm chgLayout">
        <pc:chgData name="Chamarty, Ravi" userId="72d8f9d7-29b3-4844-a19c-2f85570e3687" providerId="ADAL" clId="{6A1DD5C2-D7C5-4C8E-96C6-DD0E5B88D72A}" dt="2025-10-03T12:55:42.808" v="74"/>
        <pc:sldMkLst>
          <pc:docMk/>
          <pc:sldMk cId="3606692071" sldId="2147308924"/>
        </pc:sldMkLst>
        <pc:spChg chg="mod ord">
          <ac:chgData name="Chamarty, Ravi" userId="72d8f9d7-29b3-4844-a19c-2f85570e3687" providerId="ADAL" clId="{6A1DD5C2-D7C5-4C8E-96C6-DD0E5B88D72A}" dt="2025-10-03T12:54:53.033" v="70" actId="700"/>
          <ac:spMkLst>
            <pc:docMk/>
            <pc:sldMk cId="3606692071" sldId="2147308924"/>
            <ac:spMk id="3" creationId="{46560A38-3772-604A-0CBD-3C18BB8D8924}"/>
          </ac:spMkLst>
        </pc:spChg>
        <pc:spChg chg="mod ord">
          <ac:chgData name="Chamarty, Ravi" userId="72d8f9d7-29b3-4844-a19c-2f85570e3687" providerId="ADAL" clId="{6A1DD5C2-D7C5-4C8E-96C6-DD0E5B88D72A}" dt="2025-10-03T12:54:53.033" v="70" actId="700"/>
          <ac:spMkLst>
            <pc:docMk/>
            <pc:sldMk cId="3606692071" sldId="2147308924"/>
            <ac:spMk id="9" creationId="{684B70C5-7930-B283-72B5-C836EAA461C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606692071" sldId="2147308924"/>
                <pc2:cmMk id="{097B60A3-8167-4DC9-9284-C33D2E8B69C7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606692071" sldId="2147308924"/>
                <pc2:cmMk id="{006AC4A5-873A-4B2A-97EF-8E4C30F05BDB}"/>
              </pc2:cmMkLst>
            </pc226:cmChg>
          </p:ext>
        </pc:extLst>
      </pc:sldChg>
      <pc:sldChg chg="modSp mod modClrScheme delCm chgLayout">
        <pc:chgData name="Chamarty, Ravi" userId="72d8f9d7-29b3-4844-a19c-2f85570e3687" providerId="ADAL" clId="{6A1DD5C2-D7C5-4C8E-96C6-DD0E5B88D72A}" dt="2025-10-03T13:03:36.440" v="174" actId="27636"/>
        <pc:sldMkLst>
          <pc:docMk/>
          <pc:sldMk cId="935830178" sldId="2147308925"/>
        </pc:sldMkLst>
        <pc:spChg chg="mod ord">
          <ac:chgData name="Chamarty, Ravi" userId="72d8f9d7-29b3-4844-a19c-2f85570e3687" providerId="ADAL" clId="{6A1DD5C2-D7C5-4C8E-96C6-DD0E5B88D72A}" dt="2025-10-03T13:03:21.067" v="172" actId="700"/>
          <ac:spMkLst>
            <pc:docMk/>
            <pc:sldMk cId="935830178" sldId="2147308925"/>
            <ac:spMk id="2" creationId="{97ADA6EC-E1E7-C986-47E7-D0D1255C60D5}"/>
          </ac:spMkLst>
        </pc:spChg>
        <pc:spChg chg="mod ord">
          <ac:chgData name="Chamarty, Ravi" userId="72d8f9d7-29b3-4844-a19c-2f85570e3687" providerId="ADAL" clId="{6A1DD5C2-D7C5-4C8E-96C6-DD0E5B88D72A}" dt="2025-10-03T13:03:36.440" v="174" actId="27636"/>
          <ac:spMkLst>
            <pc:docMk/>
            <pc:sldMk cId="935830178" sldId="2147308925"/>
            <ac:spMk id="3" creationId="{DC0A950E-1B30-DD45-7E51-77C86B7E254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935830178" sldId="2147308925"/>
                <pc2:cmMk id="{820AAF2C-7E1C-42B5-8AB9-6731DDC96EFE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935830178" sldId="2147308925"/>
                <pc2:cmMk id="{A68B1743-E4A8-4F39-923F-81B23CA524DC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935830178" sldId="2147308925"/>
                <pc2:cmMk id="{460BD89B-BF68-49D6-B3E4-767DF66D4689}"/>
              </pc2:cmMkLst>
            </pc226:cmChg>
          </p:ext>
        </pc:extLst>
      </pc:sldChg>
      <pc:sldChg chg="modSp mod modClrScheme delCm chgLayout">
        <pc:chgData name="Chamarty, Ravi" userId="72d8f9d7-29b3-4844-a19c-2f85570e3687" providerId="ADAL" clId="{6A1DD5C2-D7C5-4C8E-96C6-DD0E5B88D72A}" dt="2025-10-03T12:56:37.353" v="119" actId="1038"/>
        <pc:sldMkLst>
          <pc:docMk/>
          <pc:sldMk cId="3439900540" sldId="2147308926"/>
        </pc:sldMkLst>
        <pc:spChg chg="mod ord">
          <ac:chgData name="Chamarty, Ravi" userId="72d8f9d7-29b3-4844-a19c-2f85570e3687" providerId="ADAL" clId="{6A1DD5C2-D7C5-4C8E-96C6-DD0E5B88D72A}" dt="2025-10-03T12:56:23.600" v="77" actId="700"/>
          <ac:spMkLst>
            <pc:docMk/>
            <pc:sldMk cId="3439900540" sldId="2147308926"/>
            <ac:spMk id="9" creationId="{264BFD19-599D-7229-BB3D-0180E56FA12D}"/>
          </ac:spMkLst>
        </pc:spChg>
        <pc:spChg chg="mod ord">
          <ac:chgData name="Chamarty, Ravi" userId="72d8f9d7-29b3-4844-a19c-2f85570e3687" providerId="ADAL" clId="{6A1DD5C2-D7C5-4C8E-96C6-DD0E5B88D72A}" dt="2025-10-03T12:56:37.353" v="119" actId="1038"/>
          <ac:spMkLst>
            <pc:docMk/>
            <pc:sldMk cId="3439900540" sldId="2147308926"/>
            <ac:spMk id="10" creationId="{DA683041-BF89-4166-2434-CC625F912D9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3439900540" sldId="2147308926"/>
                <pc2:cmMk id="{399621C5-267D-46F2-AF70-312D9BC32024}"/>
              </pc2:cmMkLst>
            </pc226:cmChg>
          </p:ext>
        </pc:extLst>
      </pc:sldChg>
      <pc:sldChg chg="addSp delSp modSp mod modClrScheme delCm chgLayout">
        <pc:chgData name="Chamarty, Ravi" userId="72d8f9d7-29b3-4844-a19c-2f85570e3687" providerId="ADAL" clId="{6A1DD5C2-D7C5-4C8E-96C6-DD0E5B88D72A}" dt="2025-10-03T13:02:35.175" v="168" actId="14100"/>
        <pc:sldMkLst>
          <pc:docMk/>
          <pc:sldMk cId="1358984322" sldId="2147308927"/>
        </pc:sldMkLst>
        <pc:spChg chg="mod ord">
          <ac:chgData name="Chamarty, Ravi" userId="72d8f9d7-29b3-4844-a19c-2f85570e3687" providerId="ADAL" clId="{6A1DD5C2-D7C5-4C8E-96C6-DD0E5B88D72A}" dt="2025-10-03T13:01:02.955" v="159" actId="700"/>
          <ac:spMkLst>
            <pc:docMk/>
            <pc:sldMk cId="1358984322" sldId="2147308927"/>
            <ac:spMk id="2" creationId="{AFBFB2B3-ECD5-64B1-6DD2-72CCD6BD9673}"/>
          </ac:spMkLst>
        </pc:spChg>
        <pc:spChg chg="add del mod ord">
          <ac:chgData name="Chamarty, Ravi" userId="72d8f9d7-29b3-4844-a19c-2f85570e3687" providerId="ADAL" clId="{6A1DD5C2-D7C5-4C8E-96C6-DD0E5B88D72A}" dt="2025-10-03T13:02:05.551" v="162" actId="478"/>
          <ac:spMkLst>
            <pc:docMk/>
            <pc:sldMk cId="1358984322" sldId="2147308927"/>
            <ac:spMk id="3" creationId="{7985E908-BC13-3BD1-DEE9-9BC8061CF23F}"/>
          </ac:spMkLst>
        </pc:spChg>
        <pc:spChg chg="mod">
          <ac:chgData name="Chamarty, Ravi" userId="72d8f9d7-29b3-4844-a19c-2f85570e3687" providerId="ADAL" clId="{6A1DD5C2-D7C5-4C8E-96C6-DD0E5B88D72A}" dt="2025-10-03T13:02:35.175" v="168" actId="14100"/>
          <ac:spMkLst>
            <pc:docMk/>
            <pc:sldMk cId="1358984322" sldId="2147308927"/>
            <ac:spMk id="4" creationId="{35B4A2D9-6B0C-B562-777C-58D6EA96876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358984322" sldId="2147308927"/>
                <pc2:cmMk id="{B1CD694C-712D-4A9F-8212-FB09EFF4D14B}"/>
              </pc2:cmMkLst>
            </pc226:cmChg>
            <pc226:cmChg xmlns:pc226="http://schemas.microsoft.com/office/powerpoint/2022/06/main/command" chg="del">
              <pc226:chgData name="Chamarty, Ravi" userId="72d8f9d7-29b3-4844-a19c-2f85570e3687" providerId="ADAL" clId="{6A1DD5C2-D7C5-4C8E-96C6-DD0E5B88D72A}" dt="2025-10-03T12:55:42.808" v="74"/>
              <pc2:cmMkLst xmlns:pc2="http://schemas.microsoft.com/office/powerpoint/2019/9/main/command">
                <pc:docMk/>
                <pc:sldMk cId="1358984322" sldId="2147308927"/>
                <pc2:cmMk id="{5575395B-A736-4420-A3EC-96A4BF9A9A0A}"/>
              </pc2:cmMkLst>
            </pc226:cmChg>
          </p:ext>
        </pc:extLst>
      </pc:sldChg>
      <pc:sldChg chg="delSp modSp del mod modClrScheme chgLayout">
        <pc:chgData name="Chamarty, Ravi" userId="72d8f9d7-29b3-4844-a19c-2f85570e3687" providerId="ADAL" clId="{6A1DD5C2-D7C5-4C8E-96C6-DD0E5B88D72A}" dt="2025-10-03T14:20:46.447" v="176" actId="2696"/>
        <pc:sldMkLst>
          <pc:docMk/>
          <pc:sldMk cId="152617287" sldId="2147308928"/>
        </pc:sldMkLst>
        <pc:spChg chg="mod ord">
          <ac:chgData name="Chamarty, Ravi" userId="72d8f9d7-29b3-4844-a19c-2f85570e3687" providerId="ADAL" clId="{6A1DD5C2-D7C5-4C8E-96C6-DD0E5B88D72A}" dt="2025-10-03T12:59:19.683" v="155" actId="700"/>
          <ac:spMkLst>
            <pc:docMk/>
            <pc:sldMk cId="152617287" sldId="2147308928"/>
            <ac:spMk id="2" creationId="{0EDB9948-77C2-4DC4-B346-63E0B0315488}"/>
          </ac:spMkLst>
        </pc:spChg>
        <pc:spChg chg="del">
          <ac:chgData name="Chamarty, Ravi" userId="72d8f9d7-29b3-4844-a19c-2f85570e3687" providerId="ADAL" clId="{6A1DD5C2-D7C5-4C8E-96C6-DD0E5B88D72A}" dt="2025-10-03T13:00:35.624" v="156" actId="478"/>
          <ac:spMkLst>
            <pc:docMk/>
            <pc:sldMk cId="152617287" sldId="2147308928"/>
            <ac:spMk id="3" creationId="{B7E7E4DE-389B-49FF-CE78-22713F887807}"/>
          </ac:spMkLst>
        </pc:spChg>
        <pc:picChg chg="mod">
          <ac:chgData name="Chamarty, Ravi" userId="72d8f9d7-29b3-4844-a19c-2f85570e3687" providerId="ADAL" clId="{6A1DD5C2-D7C5-4C8E-96C6-DD0E5B88D72A}" dt="2025-10-03T13:00:51.258" v="158" actId="1076"/>
          <ac:picMkLst>
            <pc:docMk/>
            <pc:sldMk cId="152617287" sldId="2147308928"/>
            <ac:picMk id="5" creationId="{BB769E90-7506-63D4-952E-09DBBF13B9C5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_80000035_A2B08F8D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85003499999999999"/>
        </c:manualLayout>
      </c:layout>
      <c:pie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4.1227E-2"/>
          <c:y val="0.95121999999999995"/>
          <c:w val="0.91754599999999997"/>
          <c:h val="4.87795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000000"/>
              </a:solidFill>
              <a:latin typeface="Intel Clear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A34109-F28D-9BE4-6FB0-8EA835A549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CA8D75-D3EF-D543-329D-103C3BC726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18E84-361E-4075-8C19-3EAB19B4D3FF}" type="datetimeFigureOut">
              <a:rPr lang="en-US" smtClean="0"/>
              <a:t>10/3/2025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C0C9B-8454-B78F-7E0A-9EDF506502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281E3-B3D1-16F4-8A18-DA449D96047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D45F7B-E8D2-490F-984D-08E9584A9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9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4E76C-657E-4784-9D4B-8BB2DB7A2193}" type="datetimeFigureOut">
              <a:rPr lang="en-IN" smtClean="0"/>
              <a:t>03-10-2025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778A1-D82B-4F0B-AD2E-8BC7D7CCD0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651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52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5A217-C624-C1D1-FA5B-2F0359842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EEE503-DC20-A2B3-8FB2-F3B3F51E25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40548-0D97-F143-3CAF-FAE78AF3C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05311-5D87-75D2-F2DC-B5D3C3B21F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89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4BF345-C612-4B45-BAAC-7AF6532090E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75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DADB-9DEC-328A-DA1D-B9357DD3D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457B57-17A8-9926-6F0B-7E7657694A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3E2B71-1883-C106-7D77-5AA63584DB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5FFE19-364C-4D11-2F51-9879DCEB41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4BF345-C612-4B45-BAAC-7AF6532090E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38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286ED-604D-E244-743E-6BEB65734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7FA2AF-CB80-F0AE-0D3F-ACD5506B29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0C4440-53F0-0DD5-B968-884A3F93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BD813D-2904-0689-E070-0EB0F4F706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4BF345-C612-4B45-BAAC-7AF6532090E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27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4FB1A-F021-BEB9-7B5E-D80B574D6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0E270B-1AC7-4133-0C02-12F05CE54D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624051-E1A9-A277-5CD7-A63531492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14C34-4481-7069-CA19-6CA8149405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4BF345-C612-4B45-BAAC-7AF6532090E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43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298E6-5963-B67D-A501-71E77D7E8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616C6E-4A71-EDB1-4495-323867ECB5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CBA575-D9EA-56E7-86FC-2CD530210F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85DFF2-77D6-D96E-E977-9231C05861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8432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13917-2F18-E068-0D1C-347B09FDC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33F7C7-C9A6-0A73-DA36-0E819778A8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EC140C-49BC-99BA-650C-D590E85562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IN"/>
              <a:t>@startuml</a:t>
            </a:r>
            <a:endParaRPr lang="en-US"/>
          </a:p>
          <a:p>
            <a:pPr>
              <a:defRPr/>
            </a:pPr>
            <a:r>
              <a:rPr lang="en-IN"/>
              <a:t>skin rose</a:t>
            </a:r>
            <a:endParaRPr lang="en-IN">
              <a:ea typeface="Calibri"/>
              <a:cs typeface="Calibri"/>
            </a:endParaRPr>
          </a:p>
          <a:p>
            <a:pPr>
              <a:defRPr/>
            </a:pPr>
            <a:r>
              <a:rPr lang="en-IN" err="1"/>
              <a:t>skinparam</a:t>
            </a:r>
            <a:r>
              <a:rPr lang="en-IN"/>
              <a:t> </a:t>
            </a:r>
            <a:r>
              <a:rPr lang="en-IN" err="1"/>
              <a:t>ClassStereotypeFontStyle</a:t>
            </a:r>
            <a:r>
              <a:rPr lang="en-IN"/>
              <a:t> normal</a:t>
            </a:r>
          </a:p>
          <a:p>
            <a:pPr>
              <a:defRPr/>
            </a:pPr>
            <a:r>
              <a:rPr lang="en-IN" err="1"/>
              <a:t>skinparam</a:t>
            </a:r>
            <a:r>
              <a:rPr lang="en-IN"/>
              <a:t> style </a:t>
            </a:r>
            <a:r>
              <a:rPr lang="en-IN" err="1"/>
              <a:t>strictuml</a:t>
            </a:r>
          </a:p>
          <a:p>
            <a:pPr>
              <a:defRPr/>
            </a:pPr>
            <a:br>
              <a:rPr lang="en-US"/>
            </a:br>
            <a:endParaRPr lang="en-US"/>
          </a:p>
          <a:p>
            <a:pPr>
              <a:defRPr/>
            </a:pPr>
            <a:r>
              <a:rPr lang="en-IN"/>
              <a:t>hide empty members</a:t>
            </a:r>
          </a:p>
          <a:p>
            <a:pPr>
              <a:defRPr/>
            </a:pPr>
            <a:br>
              <a:rPr lang="en-US"/>
            </a:br>
            <a:endParaRPr lang="en-US"/>
          </a:p>
          <a:p>
            <a:pPr>
              <a:defRPr/>
            </a:pPr>
            <a:r>
              <a:rPr lang="en-IN"/>
              <a:t>together {</a:t>
            </a:r>
          </a:p>
          <a:p>
            <a:pPr>
              <a:defRPr/>
            </a:pPr>
            <a:r>
              <a:rPr lang="en-IN"/>
              <a:t>Class </a:t>
            </a:r>
            <a:r>
              <a:rPr lang="en-IN" err="1"/>
              <a:t>GNBDUFunction</a:t>
            </a:r>
            <a:r>
              <a:rPr lang="en-IN"/>
              <a:t> &lt;&lt;</a:t>
            </a:r>
            <a:r>
              <a:rPr lang="en-IN" err="1"/>
              <a:t>InformationObjectClass</a:t>
            </a:r>
            <a:r>
              <a:rPr lang="en-IN"/>
              <a:t>&gt;&gt;</a:t>
            </a:r>
          </a:p>
          <a:p>
            <a:pPr>
              <a:defRPr/>
            </a:pPr>
            <a:r>
              <a:rPr lang="en-IN"/>
              <a:t>Class </a:t>
            </a:r>
            <a:r>
              <a:rPr lang="en-IN" err="1"/>
              <a:t>NRCellDU</a:t>
            </a:r>
            <a:r>
              <a:rPr lang="en-IN"/>
              <a:t> &lt;&lt;</a:t>
            </a:r>
            <a:r>
              <a:rPr lang="en-IN" err="1"/>
              <a:t>InformationObjectClass</a:t>
            </a:r>
            <a:r>
              <a:rPr lang="en-IN"/>
              <a:t>&gt;&gt;</a:t>
            </a:r>
          </a:p>
          <a:p>
            <a:pPr>
              <a:defRPr/>
            </a:pPr>
            <a:r>
              <a:rPr lang="en-IN" err="1"/>
              <a:t>GNBDUFunction</a:t>
            </a:r>
            <a:r>
              <a:rPr lang="en-IN"/>
              <a:t> “1”*-d-“*” </a:t>
            </a:r>
            <a:r>
              <a:rPr lang="en-IN" err="1"/>
              <a:t>NRCellDU</a:t>
            </a:r>
            <a:r>
              <a:rPr lang="en-IN"/>
              <a:t> </a:t>
            </a:r>
          </a:p>
          <a:p>
            <a:pPr>
              <a:defRPr/>
            </a:pPr>
            <a:r>
              <a:rPr lang="en-IN"/>
              <a:t>}</a:t>
            </a:r>
          </a:p>
          <a:p>
            <a:pPr>
              <a:defRPr/>
            </a:pPr>
            <a:r>
              <a:rPr lang="en-IN"/>
              <a:t>Class </a:t>
            </a:r>
            <a:r>
              <a:rPr lang="en-IN" err="1"/>
              <a:t>ESManagement</a:t>
            </a:r>
            <a:r>
              <a:rPr lang="en-IN"/>
              <a:t> &lt;&lt;</a:t>
            </a:r>
            <a:r>
              <a:rPr lang="en-IN" err="1"/>
              <a:t>InformationObjectClass</a:t>
            </a:r>
            <a:r>
              <a:rPr lang="en-IN"/>
              <a:t>&gt;&gt; {</a:t>
            </a:r>
          </a:p>
          <a:p>
            <a:pPr>
              <a:defRPr/>
            </a:pPr>
            <a:r>
              <a:rPr lang="en-IN"/>
              <a:t>    Policy Parameters</a:t>
            </a:r>
          </a:p>
          <a:p>
            <a:pPr>
              <a:defRPr/>
            </a:pPr>
            <a:r>
              <a:rPr lang="en-IN"/>
              <a:t>    }</a:t>
            </a:r>
          </a:p>
          <a:p>
            <a:pPr>
              <a:defRPr/>
            </a:pPr>
            <a:br>
              <a:rPr lang="en-US"/>
            </a:br>
            <a:endParaRPr lang="en-US"/>
          </a:p>
          <a:p>
            <a:pPr>
              <a:defRPr/>
            </a:pPr>
            <a:r>
              <a:rPr lang="en-IN" err="1"/>
              <a:t>GNBDUFunction</a:t>
            </a:r>
            <a:r>
              <a:rPr lang="en-IN"/>
              <a:t> "1"*-d--"*" </a:t>
            </a:r>
            <a:r>
              <a:rPr lang="en-IN" err="1"/>
              <a:t>ESManagement</a:t>
            </a:r>
          </a:p>
          <a:p>
            <a:pPr>
              <a:defRPr/>
            </a:pPr>
            <a:r>
              <a:rPr lang="en-IN" err="1"/>
              <a:t>NRCellDU</a:t>
            </a:r>
            <a:r>
              <a:rPr lang="en-IN"/>
              <a:t> “*”-r-&gt; “1..* ” </a:t>
            </a:r>
            <a:r>
              <a:rPr lang="en-IN" err="1"/>
              <a:t>ESManagement</a:t>
            </a:r>
            <a:r>
              <a:rPr lang="en-IN"/>
              <a:t> </a:t>
            </a:r>
          </a:p>
          <a:p>
            <a:pPr>
              <a:defRPr/>
            </a:pPr>
            <a:br>
              <a:rPr lang="en-US"/>
            </a:br>
            <a:endParaRPr lang="en-US"/>
          </a:p>
          <a:p>
            <a:pPr>
              <a:defRPr/>
            </a:pPr>
            <a:r>
              <a:rPr lang="en-IN"/>
              <a:t>@enduml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A9B53-E200-7329-6177-485D719A7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843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D94D9-0A05-3E6A-FACD-9B38BB377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66053F-4D5B-17BF-E90E-F5222B944B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2CE140-B2DF-9543-B5E0-887E486BB3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117E9-699A-99CF-15F6-15D55570E5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4041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D92B6-400A-2C8F-CB54-3034CDB68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F2C7A9-ADC6-DA66-8C3F-4DD2F69B4C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F99F79-2DCC-1857-6887-1479B89F7F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8219F-D92B-0032-39D9-B7A69F184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1176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 rotWithShape="1">
          <a:blip r:embed="rId2" cstate="print"/>
          <a:srcRect r="1368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96"/>
            <a:ext cx="527381" cy="27698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 defTabSz="685783" fontAlgn="auto">
              <a:spcBef>
                <a:spcPts val="0"/>
              </a:spcBef>
              <a:spcAft>
                <a:spcPts val="0"/>
              </a:spcAft>
            </a:pPr>
            <a:fld id="{24173ED6-4A69-4FA8-8A09-51FC87ACF5D8}" type="slidenum">
              <a:rPr lang="zh-CN" altLang="en-US" sz="1200" b="1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pPr algn="r" defTabSz="68578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200" b="1">
              <a:solidFill>
                <a:srgbClr val="9BBB5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" name="图片 5" descr="webwxgetmsgimg (7)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365" y="9236"/>
            <a:ext cx="1541051" cy="6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5886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12897"/>
      </p:ext>
    </p:extLst>
  </p:cSld>
  <p:clrMapOvr>
    <a:masterClrMapping/>
  </p:clrMapOvr>
  <p:transition>
    <p:wipe dir="r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53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2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7" y="3585280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5625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9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/>
        </p:nvSpPr>
        <p:spPr>
          <a:xfrm>
            <a:off x="861108" y="5390898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/>
        </p:nvSpPr>
        <p:spPr>
          <a:xfrm>
            <a:off x="576067" y="5108799"/>
            <a:ext cx="286655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/>
        </p:nvSpPr>
        <p:spPr>
          <a:xfrm>
            <a:off x="861108" y="4952476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/>
        </p:nvGrpSpPr>
        <p:grpSpPr>
          <a:xfrm>
            <a:off x="1468405" y="5995721"/>
            <a:ext cx="1059755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989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lue A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2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80" name="Square"/>
          <p:cNvSpPr/>
          <p:nvPr/>
        </p:nvSpPr>
        <p:spPr>
          <a:xfrm>
            <a:off x="861108" y="5390898"/>
            <a:ext cx="607299" cy="6072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81" name="Rectangle"/>
          <p:cNvSpPr/>
          <p:nvPr/>
        </p:nvSpPr>
        <p:spPr>
          <a:xfrm>
            <a:off x="576067" y="5108799"/>
            <a:ext cx="286655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82" name="Square"/>
          <p:cNvSpPr/>
          <p:nvPr/>
        </p:nvSpPr>
        <p:spPr>
          <a:xfrm>
            <a:off x="861108" y="4952476"/>
            <a:ext cx="157461" cy="1574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7" y="3585280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5625">
                <a:solidFill>
                  <a:schemeClr val="bg1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 Light</a:t>
            </a:r>
            <a:endParaRPr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5379059-B28C-483A-9CD1-B3EB81874A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rgbClr val="00C7FD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EFC1083-9176-4B55-B8AB-9F31A213ED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9" y="4778609"/>
            <a:ext cx="10283651" cy="32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98DF977-78B3-4C00-9E43-1223CD667932}"/>
              </a:ext>
            </a:extLst>
          </p:cNvPr>
          <p:cNvGrpSpPr/>
          <p:nvPr/>
        </p:nvGrpSpPr>
        <p:grpSpPr>
          <a:xfrm>
            <a:off x="1468405" y="5995721"/>
            <a:ext cx="1059755" cy="396801"/>
            <a:chOff x="1314450" y="6391094"/>
            <a:chExt cx="1123377" cy="42062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8F73C8D-05B1-4270-85FA-B1FD37A25A06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C6580CA-6E37-4F04-8FAD-D6491FEE8CE6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C614C49-972F-498A-9654-844CECF9AF64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2EBBE0-933B-4A65-BAAC-DC5972E3F9A4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72678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"/>
          <p:cNvSpPr/>
          <p:nvPr/>
        </p:nvSpPr>
        <p:spPr>
          <a:xfrm>
            <a:off x="1466513" y="-28456"/>
            <a:ext cx="3430768" cy="5421617"/>
          </a:xfrm>
          <a:prstGeom prst="rect">
            <a:avLst/>
          </a:prstGeom>
          <a:solidFill>
            <a:srgbClr val="E7E7E7">
              <a:alpha val="39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22" name="Title Text">
            <a:extLst>
              <a:ext uri="{FF2B5EF4-FFF2-40B4-BE49-F238E27FC236}">
                <a16:creationId xmlns:a16="http://schemas.microsoft.com/office/drawing/2014/main" id="{82EC668F-6093-6548-B182-47568630A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7" y="3585280"/>
            <a:ext cx="10972801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5625">
                <a:solidFill>
                  <a:srgbClr val="525252"/>
                </a:solidFill>
              </a:defRPr>
            </a:lvl1pPr>
          </a:lstStyle>
          <a:p>
            <a:r>
              <a:rPr lang="en-US"/>
              <a:t>75 </a:t>
            </a:r>
            <a:r>
              <a:rPr lang="en-US" err="1"/>
              <a:t>pt</a:t>
            </a:r>
            <a:r>
              <a:rPr lang="en-US"/>
              <a:t> Intel Clear</a:t>
            </a:r>
            <a:endParaRPr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87CC838-4D6E-4C99-A3F1-81F2913C62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 i="0">
                <a:solidFill>
                  <a:schemeClr val="accent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0C3E650-A810-40D9-81A8-D3E73C9326E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9" y="4778609"/>
            <a:ext cx="10283651" cy="32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50" b="0" i="0">
                <a:solidFill>
                  <a:schemeClr val="bg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99F366F8-DC49-4E0B-B131-1FB92CC518E3}"/>
              </a:ext>
            </a:extLst>
          </p:cNvPr>
          <p:cNvSpPr/>
          <p:nvPr/>
        </p:nvSpPr>
        <p:spPr>
          <a:xfrm>
            <a:off x="861108" y="5390898"/>
            <a:ext cx="607299" cy="607299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10443275-64C7-4249-92B8-990C3BB41279}"/>
              </a:ext>
            </a:extLst>
          </p:cNvPr>
          <p:cNvSpPr/>
          <p:nvPr/>
        </p:nvSpPr>
        <p:spPr>
          <a:xfrm>
            <a:off x="576067" y="5108799"/>
            <a:ext cx="286655" cy="282073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908D9A-1608-44B4-A0A3-FC9E665728CA}"/>
              </a:ext>
            </a:extLst>
          </p:cNvPr>
          <p:cNvSpPr/>
          <p:nvPr/>
        </p:nvSpPr>
        <p:spPr>
          <a:xfrm>
            <a:off x="861108" y="4952476"/>
            <a:ext cx="157461" cy="157461"/>
          </a:xfrm>
          <a:prstGeom prst="rect">
            <a:avLst/>
          </a:prstGeom>
          <a:solidFill>
            <a:srgbClr val="2872C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52F383-4862-4271-B541-561212003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6514" y="5992755"/>
            <a:ext cx="1031759" cy="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3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571502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3476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571502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1" y="1673456"/>
            <a:ext cx="11010900" cy="45749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362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571502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1" y="2139953"/>
            <a:ext cx="11010900" cy="41084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1" y="1612901"/>
            <a:ext cx="11022013" cy="4381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175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4" y="2139951"/>
            <a:ext cx="5288525" cy="4118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758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506798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4" y="1673402"/>
            <a:ext cx="5288525" cy="45848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576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2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457200" eaLnBrk="1" fontAlgn="auto" latinLnBrk="0" hangingPunct="1">
              <a:lnSpc>
                <a:spcPts val="18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2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457200" eaLnBrk="1" fontAlgn="auto" latinLnBrk="0" hangingPunct="1">
              <a:lnSpc>
                <a:spcPts val="183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2" y="571500"/>
            <a:ext cx="4668837" cy="2381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2" y="3537061"/>
            <a:ext cx="4668837" cy="2381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5847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2"/>
            <a:ext cx="5129423" cy="641616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838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5" y="2"/>
            <a:ext cx="11744325" cy="6401797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578385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2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1" y="1592529"/>
            <a:ext cx="11010900" cy="37271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5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473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hart Exa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759918-59AA-4DFC-90DA-60CD5B2BD6B8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D4662ED0-432E-6C48-8B26-9A21EDA54E68}"/>
              </a:ext>
            </a:extLst>
          </p:cNvPr>
          <p:cNvSpPr/>
          <p:nvPr/>
        </p:nvSpPr>
        <p:spPr>
          <a:xfrm>
            <a:off x="11741698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309563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DF4199-9905-E94D-9EEB-E7016E48C0FC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2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1" y="1599818"/>
            <a:ext cx="11010900" cy="3719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Image" descr="Image">
            <a:extLst>
              <a:ext uri="{FF2B5EF4-FFF2-40B4-BE49-F238E27FC236}">
                <a16:creationId xmlns:a16="http://schemas.microsoft.com/office/drawing/2014/main" id="{B9FFF72B-62D2-4E22-9A98-EF3F6229F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06FF7-C66A-4B8C-9693-1423A8337983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269BB-7AC7-41A6-BC05-71FDAD0FDBA2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22ECF1F-2453-406E-AC0D-F6E6614ECF8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76099"/>
            <a:ext cx="11022013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53A36-6661-45AA-8054-02BA7512E621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7690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2140787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rgbClr val="525252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509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4D76E8-466A-4C06-9261-BDE1AA914749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88B335-02FC-4504-AF46-DF56B2EC52E4}"/>
              </a:ext>
            </a:extLst>
          </p:cNvPr>
          <p:cNvSpPr/>
          <p:nvPr/>
        </p:nvSpPr>
        <p:spPr>
          <a:xfrm>
            <a:off x="483012" y="6562504"/>
            <a:ext cx="1196161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Network Platforms Group</a:t>
            </a: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2140787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4586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Light Blu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07A2BC2-9250-4B6C-8674-1CD30F0A349F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2C60C-8CBC-40B8-ABEA-44BF775A3581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9369" y="6585455"/>
            <a:ext cx="38537" cy="142347"/>
          </a:xfrm>
          <a:prstGeom prst="rect">
            <a:avLst/>
          </a:prstGeom>
          <a:ln w="12700">
            <a:miter lim="400000"/>
          </a:ln>
        </p:spPr>
        <p:txBody>
          <a:bodyPr wrap="none" lIns="19050" tIns="19050" rIns="19050" bIns="19050" anchor="b">
            <a:spAutoFit/>
          </a:bodyPr>
          <a:lstStyle/>
          <a:p>
            <a:pPr algn="ctr" defTabSz="219075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675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8A864FA-3818-4931-B452-798F1E7F5A67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FC8DFF-85CB-4435-B144-6A1DC4093482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5844F860-03F8-4657-A6E6-4E8919DD4FF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1" y="2140787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DACC9CB-1B2F-42BF-8D9F-62EC595FEA6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64420"/>
            <a:ext cx="11022013" cy="438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4C58A6BF-BF0D-4749-B07B-7C0A27747D42}"/>
              </a:ext>
            </a:extLst>
          </p:cNvPr>
          <p:cNvSpPr/>
          <p:nvPr/>
        </p:nvSpPr>
        <p:spPr>
          <a:xfrm>
            <a:off x="11741698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97" name="Square"/>
          <p:cNvSpPr/>
          <p:nvPr/>
        </p:nvSpPr>
        <p:spPr>
          <a:xfrm>
            <a:off x="709974" y="2295859"/>
            <a:ext cx="318639" cy="318638"/>
          </a:xfrm>
          <a:prstGeom prst="rect">
            <a:avLst/>
          </a:prstGeom>
          <a:solidFill>
            <a:srgbClr val="00C7FD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98" name="Square"/>
          <p:cNvSpPr/>
          <p:nvPr/>
        </p:nvSpPr>
        <p:spPr>
          <a:xfrm>
            <a:off x="536813" y="2122317"/>
            <a:ext cx="174319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99" name="Square"/>
          <p:cNvSpPr/>
          <p:nvPr/>
        </p:nvSpPr>
        <p:spPr>
          <a:xfrm>
            <a:off x="709975" y="2023077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700" name="Rectangle"/>
          <p:cNvSpPr/>
          <p:nvPr/>
        </p:nvSpPr>
        <p:spPr>
          <a:xfrm>
            <a:off x="5814185" y="402560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7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846515-4871-AA4D-B71A-1561CC2E3701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D8740F-FED9-4D14-9DF3-3BA84ADF820C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EF55E0-947C-4281-8A2A-E59398C246AB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F192548-45E5-4F50-A32B-E61F6CFA99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8703551-AC59-4BD9-8B3C-616B6DFB3DB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329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47199527"/>
      </p:ext>
    </p:extLst>
  </p:cSld>
  <p:clrMapOvr>
    <a:masterClrMapping/>
  </p:clrMapOvr>
  <p:transition spd="med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quare">
            <a:extLst>
              <a:ext uri="{FF2B5EF4-FFF2-40B4-BE49-F238E27FC236}">
                <a16:creationId xmlns:a16="http://schemas.microsoft.com/office/drawing/2014/main" id="{3B808FDC-D2A2-42EB-B356-E69E4A048F8E}"/>
              </a:ext>
            </a:extLst>
          </p:cNvPr>
          <p:cNvSpPr/>
          <p:nvPr/>
        </p:nvSpPr>
        <p:spPr>
          <a:xfrm>
            <a:off x="11741698" y="6405280"/>
            <a:ext cx="450068" cy="45006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8A1BD37C-2C85-4873-ABDD-4B358A87ED4B}"/>
              </a:ext>
            </a:extLst>
          </p:cNvPr>
          <p:cNvSpPr/>
          <p:nvPr/>
        </p:nvSpPr>
        <p:spPr>
          <a:xfrm>
            <a:off x="5814185" y="402560"/>
            <a:ext cx="5927511" cy="600347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70" name="Square"/>
          <p:cNvSpPr/>
          <p:nvPr/>
        </p:nvSpPr>
        <p:spPr>
          <a:xfrm>
            <a:off x="707514" y="2295859"/>
            <a:ext cx="318639" cy="318638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71" name="Square"/>
          <p:cNvSpPr/>
          <p:nvPr/>
        </p:nvSpPr>
        <p:spPr>
          <a:xfrm>
            <a:off x="533946" y="2122317"/>
            <a:ext cx="174319" cy="174318"/>
          </a:xfrm>
          <a:prstGeom prst="rect">
            <a:avLst/>
          </a:prstGeom>
          <a:solidFill>
            <a:srgbClr val="F6CB4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672" name="Square"/>
          <p:cNvSpPr/>
          <p:nvPr/>
        </p:nvSpPr>
        <p:spPr>
          <a:xfrm>
            <a:off x="707514" y="2023077"/>
            <a:ext cx="98724" cy="98723"/>
          </a:xfrm>
          <a:prstGeom prst="rect">
            <a:avLst/>
          </a:prstGeom>
          <a:solidFill>
            <a:srgbClr val="D9692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67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90FD0E6-78D1-5F44-A938-3A961F43FACD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5002A24-73D0-4602-A8A1-5D9281BAF93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1659E3-0873-4033-A7E2-31DB4A07B08A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60C086-3964-411C-85AF-F720D5E83519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Title Text">
            <a:extLst>
              <a:ext uri="{FF2B5EF4-FFF2-40B4-BE49-F238E27FC236}">
                <a16:creationId xmlns:a16="http://schemas.microsoft.com/office/drawing/2014/main" id="{1F252960-CAAB-483D-8A6A-5882E4B6282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AFA146E-21CD-4BD6-A89D-E6C5A685081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777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quare">
            <a:extLst>
              <a:ext uri="{FF2B5EF4-FFF2-40B4-BE49-F238E27FC236}">
                <a16:creationId xmlns:a16="http://schemas.microsoft.com/office/drawing/2014/main" id="{FE9A3852-307B-4677-A2E2-D7DC495E366A}"/>
              </a:ext>
            </a:extLst>
          </p:cNvPr>
          <p:cNvSpPr/>
          <p:nvPr/>
        </p:nvSpPr>
        <p:spPr>
          <a:xfrm>
            <a:off x="11741698" y="6405280"/>
            <a:ext cx="450068" cy="4500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1E9FE6C1-27FB-467A-8BF9-B80A0C35FEDB}"/>
              </a:ext>
            </a:extLst>
          </p:cNvPr>
          <p:cNvSpPr/>
          <p:nvPr/>
        </p:nvSpPr>
        <p:spPr>
          <a:xfrm>
            <a:off x="5814185" y="402560"/>
            <a:ext cx="5927511" cy="60034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9369" y="6585455"/>
            <a:ext cx="38537" cy="142347"/>
          </a:xfrm>
          <a:prstGeom prst="rect">
            <a:avLst/>
          </a:prstGeom>
          <a:ln w="12700">
            <a:miter lim="400000"/>
          </a:ln>
        </p:spPr>
        <p:txBody>
          <a:bodyPr wrap="none" lIns="19050" tIns="19050" rIns="19050" bIns="19050" anchor="b">
            <a:spAutoFit/>
          </a:bodyPr>
          <a:lstStyle/>
          <a:p>
            <a:pPr algn="ctr" defTabSz="219075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675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1" name="Square">
            <a:extLst>
              <a:ext uri="{FF2B5EF4-FFF2-40B4-BE49-F238E27FC236}">
                <a16:creationId xmlns:a16="http://schemas.microsoft.com/office/drawing/2014/main" id="{C93C8C2E-66DD-E64F-BD60-42EBDC0E958E}"/>
              </a:ext>
            </a:extLst>
          </p:cNvPr>
          <p:cNvSpPr/>
          <p:nvPr/>
        </p:nvSpPr>
        <p:spPr>
          <a:xfrm>
            <a:off x="707514" y="2295859"/>
            <a:ext cx="318639" cy="318638"/>
          </a:xfrm>
          <a:prstGeom prst="rect">
            <a:avLst/>
          </a:prstGeom>
          <a:solidFill>
            <a:srgbClr val="004A86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68B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85A14FBD-B953-BA4F-8F83-DE73E3C37290}"/>
              </a:ext>
            </a:extLst>
          </p:cNvPr>
          <p:cNvSpPr/>
          <p:nvPr/>
        </p:nvSpPr>
        <p:spPr>
          <a:xfrm>
            <a:off x="533946" y="2122317"/>
            <a:ext cx="174319" cy="174318"/>
          </a:xfrm>
          <a:prstGeom prst="rect">
            <a:avLst/>
          </a:prstGeom>
          <a:solidFill>
            <a:srgbClr val="7BDE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59044771-2E3B-C941-8593-8E508F542287}"/>
              </a:ext>
            </a:extLst>
          </p:cNvPr>
          <p:cNvSpPr/>
          <p:nvPr/>
        </p:nvSpPr>
        <p:spPr>
          <a:xfrm>
            <a:off x="707514" y="2023077"/>
            <a:ext cx="98724" cy="98723"/>
          </a:xfrm>
          <a:prstGeom prst="rect">
            <a:avLst/>
          </a:prstGeom>
          <a:solidFill>
            <a:srgbClr val="B4F0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1E74A4-2107-4448-BA31-9630404A452B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ABA887-D95E-434F-B1E9-73FC7AE8C2A8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5E5861BF-901F-47D4-91BC-0B353503F23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014757" y="2545222"/>
            <a:ext cx="4785571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BA33390-07D4-4E2C-BDA6-AE147B9075A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8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Gra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quare">
            <a:extLst>
              <a:ext uri="{FF2B5EF4-FFF2-40B4-BE49-F238E27FC236}">
                <a16:creationId xmlns:a16="http://schemas.microsoft.com/office/drawing/2014/main" id="{55D0C779-F23A-40CE-B4C7-842A10085F59}"/>
              </a:ext>
            </a:extLst>
          </p:cNvPr>
          <p:cNvSpPr/>
          <p:nvPr/>
        </p:nvSpPr>
        <p:spPr>
          <a:xfrm>
            <a:off x="11741698" y="6405280"/>
            <a:ext cx="450068" cy="450068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1EFAB719-B3C2-4520-AFF9-4A06F169DB2B}"/>
              </a:ext>
            </a:extLst>
          </p:cNvPr>
          <p:cNvSpPr/>
          <p:nvPr/>
        </p:nvSpPr>
        <p:spPr>
          <a:xfrm>
            <a:off x="5814185" y="402560"/>
            <a:ext cx="5927511" cy="6003471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511" name="Rectangle"/>
          <p:cNvSpPr/>
          <p:nvPr/>
        </p:nvSpPr>
        <p:spPr>
          <a:xfrm>
            <a:off x="5815054" y="401867"/>
            <a:ext cx="5927511" cy="60034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97FC80-1304-44AF-BD9E-CFB8D3B37C9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Text">
            <a:extLst>
              <a:ext uri="{FF2B5EF4-FFF2-40B4-BE49-F238E27FC236}">
                <a16:creationId xmlns:a16="http://schemas.microsoft.com/office/drawing/2014/main" id="{1B60A262-0CE7-4C6B-B734-0B0EA0F1A4A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B80F0DD-816B-4E0B-8C85-8413DB8C70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2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78484E-3DC4-4DF6-819B-FDDDA6F166CB}"/>
              </a:ext>
            </a:extLst>
          </p:cNvPr>
          <p:cNvSpPr txBox="1"/>
          <p:nvPr/>
        </p:nvSpPr>
        <p:spPr>
          <a:xfrm>
            <a:off x="11927869" y="6579175"/>
            <a:ext cx="89768" cy="923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182875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600" b="0" i="0" u="none" strike="noStrike" cap="none" spc="0" normalizeH="0" baseline="0" smtClean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1828754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00" b="0" i="0" u="none" strike="noStrike" cap="none" spc="0" normalizeH="0" baseline="0" err="1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6446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E89D76-523B-456C-9EE9-BC9CB964E5C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itle Text">
            <a:extLst>
              <a:ext uri="{FF2B5EF4-FFF2-40B4-BE49-F238E27FC236}">
                <a16:creationId xmlns:a16="http://schemas.microsoft.com/office/drawing/2014/main" id="{72D74CEB-BA0A-43F1-82CE-384185B612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0F55EEA-3D90-42F4-B8D0-30E0374D2A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CCC3F4-FFF1-4AD9-8605-41A61B8926CF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Square">
            <a:extLst>
              <a:ext uri="{FF2B5EF4-FFF2-40B4-BE49-F238E27FC236}">
                <a16:creationId xmlns:a16="http://schemas.microsoft.com/office/drawing/2014/main" id="{C4A06178-9ACC-4082-8329-4A9A59924508}"/>
              </a:ext>
            </a:extLst>
          </p:cNvPr>
          <p:cNvSpPr/>
          <p:nvPr/>
        </p:nvSpPr>
        <p:spPr>
          <a:xfrm>
            <a:off x="11741698" y="6407185"/>
            <a:ext cx="450068" cy="450068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309563"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922DFF-5663-40DE-9B54-4149EDB7740E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22" name="Image" descr="Image">
            <a:extLst>
              <a:ext uri="{FF2B5EF4-FFF2-40B4-BE49-F238E27FC236}">
                <a16:creationId xmlns:a16="http://schemas.microsoft.com/office/drawing/2014/main" id="{E5997704-33EA-4D7D-8B55-E46DD2216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3544D4-6B59-4B11-BC0E-2FD48F693641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2FEA03-1122-4C36-ACD1-DA42FB8A03DC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3D4EB9-5CAF-4B81-91EA-AD490D0B13E4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75976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&amp; Content Light Blue 2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093C42A-FAA6-40D8-A663-DDDE456C16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394451" y="1974850"/>
            <a:ext cx="4852988" cy="3703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6A03358B-3D25-4A6D-85E6-54F235A943A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54183" y="2545222"/>
            <a:ext cx="4765744" cy="2497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 anchorCtr="0"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Text Goes Here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BE803-6659-42A1-A094-94B9EF7ABC2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94451" y="740229"/>
            <a:ext cx="4865211" cy="1078146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17145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0D4B91-0BAF-46EC-9A7C-9D57C3224A9C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30B67E-5DCD-4732-882C-64DE9CC86419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pic>
        <p:nvPicPr>
          <p:cNvPr id="18" name="Image" descr="Image">
            <a:extLst>
              <a:ext uri="{FF2B5EF4-FFF2-40B4-BE49-F238E27FC236}">
                <a16:creationId xmlns:a16="http://schemas.microsoft.com/office/drawing/2014/main" id="{2F70C4FC-7A21-4AFA-8998-5EAB2E19C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716FF7-59F9-414F-85CD-8E23360D2B4C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4273EB-E90B-42F7-8CE9-6A1713A08CA3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FFA5B-1C6A-486A-A0FE-02206FCDC54A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59655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F0529FEA-BEC4-644C-94EE-601D5BED26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995965"/>
              </p:ext>
            </p:extLst>
          </p:nvPr>
        </p:nvGraphicFramePr>
        <p:xfrm>
          <a:off x="7201594" y="1799047"/>
          <a:ext cx="3472287" cy="402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Text">
            <a:extLst>
              <a:ext uri="{FF2B5EF4-FFF2-40B4-BE49-F238E27FC236}">
                <a16:creationId xmlns:a16="http://schemas.microsoft.com/office/drawing/2014/main" id="{0EA1A176-5931-41CA-86D5-15FC4398AA4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8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7652EB-8B2D-46CC-B147-89A4C26A2D8F}"/>
              </a:ext>
            </a:extLst>
          </p:cNvPr>
          <p:cNvSpPr/>
          <p:nvPr/>
        </p:nvSpPr>
        <p:spPr>
          <a:xfrm>
            <a:off x="1" y="2137"/>
            <a:ext cx="11736987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A480A-B7B4-498C-9868-A91E2651D429}"/>
              </a:ext>
            </a:extLst>
          </p:cNvPr>
          <p:cNvSpPr/>
          <p:nvPr/>
        </p:nvSpPr>
        <p:spPr>
          <a:xfrm rot="5400000">
            <a:off x="-2978450" y="2980591"/>
            <a:ext cx="6407450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2948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&amp; Sub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/>
        </p:nvSpPr>
        <p:spPr>
          <a:xfrm>
            <a:off x="471054" y="464127"/>
            <a:ext cx="11272495" cy="594483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9" cy="45272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9369" y="6585455"/>
            <a:ext cx="38537" cy="142347"/>
          </a:xfrm>
          <a:prstGeom prst="rect">
            <a:avLst/>
          </a:prstGeom>
          <a:ln w="12700">
            <a:miter lim="400000"/>
          </a:ln>
        </p:spPr>
        <p:txBody>
          <a:bodyPr wrap="none" lIns="19050" tIns="19050" rIns="19050" bIns="19050" anchor="b">
            <a:spAutoFit/>
          </a:bodyPr>
          <a:lstStyle/>
          <a:p>
            <a:pPr algn="ctr" defTabSz="219075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675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A778AB-F6EC-4101-87E6-DECF7944E661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E1F1A6-2FDF-4676-B713-F9746DD3A821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E400EEBB-F912-40CA-A759-DEFE1516497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8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91221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&amp; Sub Light Blue">
    <p:bg>
      <p:bgPr>
        <a:solidFill>
          <a:srgbClr val="00C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Rectangle"/>
          <p:cNvSpPr/>
          <p:nvPr/>
        </p:nvSpPr>
        <p:spPr>
          <a:xfrm>
            <a:off x="471054" y="464127"/>
            <a:ext cx="11272495" cy="59448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sp>
        <p:nvSpPr>
          <p:cNvPr id="861" name="Square"/>
          <p:cNvSpPr/>
          <p:nvPr/>
        </p:nvSpPr>
        <p:spPr>
          <a:xfrm>
            <a:off x="11743603" y="6405281"/>
            <a:ext cx="448399" cy="45272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309563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00"/>
          </a:p>
        </p:txBody>
      </p:sp>
      <p:pic>
        <p:nvPicPr>
          <p:cNvPr id="8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20"/>
            <a:ext cx="491251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866" name="Text"/>
          <p:cNvSpPr txBox="1"/>
          <p:nvPr/>
        </p:nvSpPr>
        <p:spPr>
          <a:xfrm>
            <a:off x="11949369" y="6585455"/>
            <a:ext cx="38537" cy="142347"/>
          </a:xfrm>
          <a:prstGeom prst="rect">
            <a:avLst/>
          </a:prstGeom>
          <a:ln w="12700">
            <a:miter lim="400000"/>
          </a:ln>
        </p:spPr>
        <p:txBody>
          <a:bodyPr wrap="none" lIns="19050" tIns="19050" rIns="19050" bIns="19050" anchor="b">
            <a:spAutoFit/>
          </a:bodyPr>
          <a:lstStyle/>
          <a:p>
            <a:pPr algn="ctr" defTabSz="219075">
              <a:lnSpc>
                <a:spcPct val="100000"/>
              </a:lnSpc>
              <a:spcBef>
                <a:spcPts val="0"/>
              </a:spcBef>
              <a:defRPr sz="1800">
                <a:solidFill>
                  <a:srgbClr val="FFFFFF"/>
                </a:solidFill>
                <a:latin typeface="Intel Clear"/>
                <a:ea typeface="Intel Clear"/>
                <a:cs typeface="Intel Clear"/>
                <a:sym typeface="Intel Clear"/>
              </a:defRPr>
            </a:pPr>
            <a:endParaRPr sz="675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875CE-AB47-3643-8581-D89E9CF7EFC1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E60B70-5DF3-4398-B558-301661292DFC}"/>
              </a:ext>
            </a:extLst>
          </p:cNvPr>
          <p:cNvSpPr/>
          <p:nvPr/>
        </p:nvSpPr>
        <p:spPr>
          <a:xfrm>
            <a:off x="5663831" y="6562504"/>
            <a:ext cx="86433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1"/>
                </a:solidFill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2CF38D-B95A-4CD5-8F7D-86EA9C709AD4}"/>
              </a:ext>
            </a:extLst>
          </p:cNvPr>
          <p:cNvSpPr/>
          <p:nvPr/>
        </p:nvSpPr>
        <p:spPr>
          <a:xfrm>
            <a:off x="483009" y="6562504"/>
            <a:ext cx="1271502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1"/>
                </a:solidFill>
              </a:rPr>
              <a:t>Department or Event Name</a:t>
            </a:r>
          </a:p>
        </p:txBody>
      </p:sp>
      <p:sp>
        <p:nvSpPr>
          <p:cNvPr id="10" name="Title Text">
            <a:extLst>
              <a:ext uri="{FF2B5EF4-FFF2-40B4-BE49-F238E27FC236}">
                <a16:creationId xmlns:a16="http://schemas.microsoft.com/office/drawing/2014/main" id="{93B25211-1805-4C17-8545-7E02A678639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444480" y="1917038"/>
            <a:ext cx="9303040" cy="30239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 anchorCtr="0">
            <a:no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48pt Intel Clear Light Body. For content that is not a section, but has a big idea in text only.</a:t>
            </a:r>
          </a:p>
        </p:txBody>
      </p:sp>
    </p:spTree>
    <p:extLst>
      <p:ext uri="{BB962C8B-B14F-4D97-AF65-F5344CB8AC3E}">
        <p14:creationId xmlns:p14="http://schemas.microsoft.com/office/powerpoint/2010/main" val="26341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50" y="2409775"/>
            <a:ext cx="4080108" cy="15213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/>
        </p:nvSpPr>
        <p:spPr>
          <a:xfrm>
            <a:off x="11881865" y="6321441"/>
            <a:ext cx="207819" cy="357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indent="0" algn="l" defTabSz="914377" rtl="0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638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914377" rtl="0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38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4963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398351" y="55867"/>
            <a:ext cx="109728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398351" y="1214539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834896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B22ADDD-1622-174C-8100-923F9634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1663"/>
      </p:ext>
    </p:extLst>
  </p:cSld>
  <p:clrMapOvr>
    <a:masterClrMapping/>
  </p:clrMapOvr>
  <p:transition spd="med"/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0D971-E385-4789-288B-C353310C9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75F8DCC-8D0A-A3ED-FA71-4D11EE3F6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29E032-CEAF-5F9F-6367-1AB9AAF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3E5A7-98F9-4BAB-8E4D-8B44175BCD96}" type="datetimeFigureOut">
              <a:rPr kumimoji="1" lang="ja-JP" altLang="en-US" smtClean="0"/>
              <a:t>2025/10/3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5FAB9D-4865-DF49-FEB2-1ABB1251C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B11C57-E585-B0C3-B1AA-C118C1B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7219-815D-4744-85B9-6D32340DC1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0315225"/>
      </p:ext>
    </p:extLst>
  </p:cSld>
  <p:clrMapOvr>
    <a:masterClrMapping/>
  </p:clrMapOvr>
  <p:hf hd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E5EE45A8-1029-5514-4B3A-7E328ABE5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3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162788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53" indent="-342853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080631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132076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7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D9F5E-DB75-C642-4926-C091917F3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D20D61D3-BDFB-40B2-A990-34D9257940DD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98561-F3D0-DC8A-24B4-B5DEC0ABB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89BB40-62AB-FF90-9AD1-7D26043F7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5A32A3E-7C73-4499-BCFD-95279F43E6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18030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B22ADDD-1622-174C-8100-923F9634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0383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 rotWithShape="1">
          <a:blip r:embed="rId2" cstate="print"/>
          <a:srcRect r="13416"/>
          <a:stretch/>
        </p:blipFill>
        <p:spPr>
          <a:xfrm>
            <a:off x="2" y="0"/>
            <a:ext cx="1219200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87"/>
            <a:ext cx="527381" cy="25852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/>
            <a:fld id="{24173ED6-4A69-4FA8-8A09-51FC87ACF5D8}" type="slidenum">
              <a:rPr lang="zh-CN" altLang="en-US" sz="1200" smtClean="0">
                <a:solidFill>
                  <a:srgbClr val="9BBB59"/>
                </a:solidFill>
                <a:ea typeface="微软雅黑" pitchFamily="34" charset="-122"/>
              </a:rPr>
              <a:pPr algn="r"/>
              <a:t>‹#›</a:t>
            </a:fld>
            <a:endParaRPr lang="zh-CN" altLang="en-US" sz="1200">
              <a:solidFill>
                <a:srgbClr val="9BBB59"/>
              </a:solidFill>
              <a:ea typeface="微软雅黑" pitchFamily="34" charset="-122"/>
            </a:endParaRPr>
          </a:p>
        </p:txBody>
      </p:sp>
      <p:pic>
        <p:nvPicPr>
          <p:cNvPr id="5" name="图片 4" descr="webwxgetmsgimg (7)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963" y="23519"/>
            <a:ext cx="1455279" cy="62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141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 rotWithShape="1">
          <a:blip r:embed="rId2" cstate="print"/>
          <a:srcRect r="13416"/>
          <a:stretch/>
        </p:blipFill>
        <p:spPr>
          <a:xfrm>
            <a:off x="6" y="0"/>
            <a:ext cx="1219200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90"/>
            <a:ext cx="527381" cy="25852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/>
            <a:fld id="{24173ED6-4A69-4FA8-8A09-51FC87ACF5D8}" type="slidenum">
              <a:rPr lang="zh-CN" altLang="en-US" sz="1200" smtClean="0">
                <a:solidFill>
                  <a:srgbClr val="9BBB59"/>
                </a:solidFill>
                <a:ea typeface="微软雅黑" pitchFamily="34" charset="-122"/>
              </a:rPr>
              <a:pPr algn="r"/>
              <a:t>‹#›</a:t>
            </a:fld>
            <a:endParaRPr lang="zh-CN" altLang="en-US" sz="1200">
              <a:solidFill>
                <a:srgbClr val="9BBB59"/>
              </a:solidFill>
              <a:ea typeface="微软雅黑" pitchFamily="34" charset="-122"/>
            </a:endParaRPr>
          </a:p>
        </p:txBody>
      </p:sp>
      <p:pic>
        <p:nvPicPr>
          <p:cNvPr id="5" name="图片 4" descr="webwxgetmsgimg (7)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967" y="23519"/>
            <a:ext cx="1455279" cy="622131"/>
          </a:xfrm>
          <a:prstGeom prst="rect">
            <a:avLst/>
          </a:prstGeom>
        </p:spPr>
      </p:pic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398351" y="55867"/>
            <a:ext cx="109728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398351" y="1214539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385747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809895"/>
      </p:ext>
    </p:extLst>
  </p:cSld>
  <p:clrMapOvr>
    <a:masterClrMapping/>
  </p:clrMapOvr>
  <p:transition spd="med"/>
  <p:hf hd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B22ADDD-1622-174C-8100-923F9634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6575"/>
      </p:ext>
    </p:extLst>
  </p:cSld>
  <p:clrMapOvr>
    <a:masterClrMapping/>
  </p:clrMapOvr>
  <p:transition spd="med"/>
  <p:hf hdr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D3BECA7-87CD-CB4F-8FAE-A64ACDE10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057"/>
      </p:ext>
    </p:extLst>
  </p:cSld>
  <p:clrMapOvr>
    <a:masterClrMapping/>
  </p:clrMapOvr>
  <p:transition spd="med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D3BECA7-87CD-CB4F-8FAE-A64ACDE10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22284"/>
      </p:ext>
    </p:extLst>
  </p:cSld>
  <p:clrMapOvr>
    <a:masterClrMapping/>
  </p:clrMapOvr>
  <p:transition spd="med"/>
  <p:hf hd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05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6074099"/>
      </p:ext>
    </p:extLst>
  </p:cSld>
  <p:clrMapOvr>
    <a:masterClrMapping/>
  </p:clrMapOvr>
  <p:transition spd="med"/>
  <p:hf hd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2032"/>
      </p:ext>
    </p:extLst>
  </p:cSld>
  <p:clrMapOvr>
    <a:masterClrMapping/>
  </p:clrMapOvr>
  <p:transition spd="med"/>
  <p:hf hd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8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0D971-E385-4789-288B-C353310C9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75F8DCC-8D0A-A3ED-FA71-4D11EE3F6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29E032-CEAF-5F9F-6367-1AB9AAF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3E5A7-98F9-4BAB-8E4D-8B44175BCD96}" type="datetimeFigureOut">
              <a:rPr kumimoji="1" lang="ja-JP" altLang="en-US" smtClean="0"/>
              <a:t>2025/10/3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5FAB9D-4865-DF49-FEB2-1ABB1251C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B11C57-E585-B0C3-B1AA-C118C1B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7219-815D-4744-85B9-6D32340DC1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626090"/>
      </p:ext>
    </p:extLst>
  </p:cSld>
  <p:clrMapOvr>
    <a:masterClrMapping/>
  </p:clrMapOvr>
  <p:hf hd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398351" y="55867"/>
            <a:ext cx="109728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398351" y="1214539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847935"/>
      </p:ext>
    </p:extLst>
  </p:cSld>
  <p:clrMapOvr>
    <a:masterClrMapping/>
  </p:clrMapOvr>
  <p:hf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75AC6-938F-472F-4AE2-E2BE4B392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72C57-9583-49BB-2144-2A5F0DCB0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7DB7B-C1A7-A663-75BC-A09C118CF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C497A-0438-4CE6-BF68-3EDAA20AE0EB}" type="datetimeFigureOut">
              <a:rPr lang="en-IN" smtClean="0"/>
              <a:t>03-10-2025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2F6C3-91C9-0A98-7853-49D61AEFF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FBCCB-6598-0CFA-0ABA-9D7C3BADF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AF99-63D0-4F32-B176-1D63338C88A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3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07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23613"/>
      </p:ext>
    </p:extLst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96931"/>
      </p:ext>
    </p:extLst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92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28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23.xml"/><Relationship Id="rId34" Type="http://schemas.openxmlformats.org/officeDocument/2006/relationships/slideLayout" Target="../slideLayouts/slideLayout36.xml"/><Relationship Id="rId42" Type="http://schemas.openxmlformats.org/officeDocument/2006/relationships/image" Target="../media/image6.svg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29" Type="http://schemas.openxmlformats.org/officeDocument/2006/relationships/slideLayout" Target="../slideLayouts/slideLayout31.xml"/><Relationship Id="rId41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32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9.xml"/><Relationship Id="rId40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30.xml"/><Relationship Id="rId36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31" Type="http://schemas.openxmlformats.org/officeDocument/2006/relationships/slideLayout" Target="../slideLayouts/slideLayout33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7.xml"/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33" Type="http://schemas.openxmlformats.org/officeDocument/2006/relationships/slideLayout" Target="../slideLayouts/slideLayout35.xml"/><Relationship Id="rId38" Type="http://schemas.openxmlformats.org/officeDocument/2006/relationships/slideLayout" Target="../slideLayouts/slideLayout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-239184" y="-196851"/>
            <a:ext cx="12670368" cy="7344835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grpSp>
          <p:nvGrpSpPr>
            <p:cNvPr id="1044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1055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02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defRPr/>
                  </a:pP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05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</a:pPr>
                <a:r>
                  <a:rPr lang="en-GB" sz="500" b="1">
                    <a:solidFill>
                      <a:srgbClr val="FFFFFF"/>
                    </a:solidFill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endParaRPr lang="en-US" sz="500" b="1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GB" sz="500" b="1">
                  <a:solidFill>
                    <a:srgbClr val="FFFFFF"/>
                  </a:solidFill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US" sz="500" b="1" noProof="0">
                  <a:solidFill>
                    <a:srgbClr val="FFFFFF"/>
                  </a:solidFill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5"/>
            <a:ext cx="10972800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8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695" y="6290734"/>
            <a:ext cx="419100" cy="357717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844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457166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66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33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498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664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1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53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62" indent="-225407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46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15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11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3460E6-A487-D0FD-9A18-55F7148C68BD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A4FD6-B5F2-DBE8-8E52-E7DE25552574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B8F80A-95C0-266B-1C53-90C0FF9D8A7B}"/>
              </a:ext>
            </a:extLst>
          </p:cNvPr>
          <p:cNvSpPr/>
          <p:nvPr/>
        </p:nvSpPr>
        <p:spPr>
          <a:xfrm>
            <a:off x="5250263" y="6562504"/>
            <a:ext cx="169148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2"/>
                </a:solidFill>
              </a:rPr>
              <a:t>Intel Confidential – Shared under NDA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EE9B07-6915-303A-DAFB-A8A485AB7E4D}"/>
              </a:ext>
            </a:extLst>
          </p:cNvPr>
          <p:cNvSpPr/>
          <p:nvPr/>
        </p:nvSpPr>
        <p:spPr>
          <a:xfrm>
            <a:off x="483012" y="6562504"/>
            <a:ext cx="1196161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2"/>
                </a:solidFill>
              </a:rPr>
              <a:t>Network Platforms Group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77A8226-7B65-05D8-D94F-E49DB417A18F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1137467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3C5CFA-7154-0661-77B0-3047341F295E}"/>
              </a:ext>
            </a:extLst>
          </p:cNvPr>
          <p:cNvSpPr txBox="1"/>
          <p:nvPr/>
        </p:nvSpPr>
        <p:spPr>
          <a:xfrm>
            <a:off x="11927869" y="6579175"/>
            <a:ext cx="89768" cy="923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182875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6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1828754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00" b="0" i="0" u="none" strike="noStrike" cap="none" spc="0" normalizeH="0" baseline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7326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705" r:id="rId37"/>
    <p:sldLayoutId id="2147483725" r:id="rId38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EA52DC6-D5BE-557E-064D-755A165AD0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52C698F-B1B7-E424-9148-4D220E3742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9E2D0007-B488-B1F8-3F69-7151E6CFC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2" y="3304117"/>
            <a:ext cx="971721" cy="23082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7AD7B9F3-D458-E0BC-4002-EFA2652D47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20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07D56E18-8B78-E302-F67A-033ACF902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51EBFD44-F261-4D4C-9594-DEB0E520E1DD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179980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panose="020B0600070205080204" pitchFamily="50" charset="-128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panose="020B0600070205080204" pitchFamily="50" charset="-128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panose="020B0600070205080204" pitchFamily="50" charset="-128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panose="020B0600070205080204" pitchFamily="50" charset="-128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panose="020B0600070205080204" pitchFamily="50" charset="-128"/>
          <a:cs typeface="ＭＳ Ｐゴシック" charset="0"/>
        </a:defRPr>
      </a:lvl5pPr>
      <a:lvl6pPr marL="457136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73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1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47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05" indent="-341305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ＭＳ Ｐゴシック" panose="020B0600070205080204" pitchFamily="50" charset="-128"/>
          <a:cs typeface="ＭＳ Ｐゴシック" charset="0"/>
        </a:defRPr>
      </a:lvl1pPr>
      <a:lvl2pPr marL="741344" indent="-284156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ＭＳ Ｐゴシック" panose="020B0600070205080204" pitchFamily="50" charset="-128"/>
        </a:defRPr>
      </a:lvl2pPr>
      <a:lvl3pPr marL="1141385" indent="-22700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ＭＳ Ｐゴシック" panose="020B0600070205080204" pitchFamily="50" charset="-128"/>
        </a:defRPr>
      </a:lvl3pPr>
      <a:lvl4pPr marL="1598573" indent="-22700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ＭＳ Ｐゴシック" panose="020B0600070205080204" pitchFamily="50" charset="-128"/>
        </a:defRPr>
      </a:lvl4pPr>
      <a:lvl5pPr marL="2055761" indent="-22700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ＭＳ Ｐゴシック" panose="020B0600070205080204" pitchFamily="50" charset="-128"/>
        </a:defRPr>
      </a:lvl5pPr>
      <a:lvl6pPr marL="2514251" indent="-2285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388" indent="-2285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525" indent="-2285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661" indent="-22856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6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7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20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2" algn="l" defTabSz="9142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-239184" y="-196851"/>
            <a:ext cx="12670368" cy="7344835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grpSp>
          <p:nvGrpSpPr>
            <p:cNvPr id="1044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1055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02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defRPr/>
                  </a:pP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05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</a:pPr>
                <a:r>
                  <a:rPr lang="en-GB" sz="500" b="1">
                    <a:solidFill>
                      <a:srgbClr val="FFFFFF"/>
                    </a:solidFill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endParaRPr lang="en-US" sz="500" b="1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GB" sz="500" b="1">
                  <a:solidFill>
                    <a:srgbClr val="FFFFFF"/>
                  </a:solidFill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US" sz="500" b="1" noProof="0">
                  <a:solidFill>
                    <a:srgbClr val="FFFFFF"/>
                  </a:solidFill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5"/>
            <a:ext cx="10972800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8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695" y="6290734"/>
            <a:ext cx="419100" cy="357717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8959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</p:sldLayoutIdLst>
  <p:hf hdr="0"/>
  <p:txStyles>
    <p:titleStyle>
      <a:lvl1pPr algn="l" defTabSz="457166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66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33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498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664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1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53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62" indent="-225407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46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15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11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6" r:id="rId10"/>
  </p:sldLayoutIdLst>
  <p:transition spd="med"/>
  <p:hf hdr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912B714-6DDB-CED7-6D04-2E655E2092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October 3, 2025</a:t>
            </a:r>
          </a:p>
          <a:p>
            <a:r>
              <a:rPr lang="en-US"/>
              <a:t>Source: Rakuten Mobile Inc.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2338" y="1484435"/>
            <a:ext cx="10521950" cy="2338388"/>
          </a:xfrm>
        </p:spPr>
        <p:txBody>
          <a:bodyPr lIns="53577" tIns="53577" rIns="53577" bIns="53577" anchor="ctr">
            <a:noAutofit/>
          </a:bodyPr>
          <a:lstStyle/>
          <a:p>
            <a:pPr algn="ctr"/>
            <a:r>
              <a:rPr lang="en-US" sz="4800"/>
              <a:t>NES Use Case and Policy</a:t>
            </a:r>
          </a:p>
        </p:txBody>
      </p:sp>
    </p:spTree>
    <p:extLst>
      <p:ext uri="{BB962C8B-B14F-4D97-AF65-F5344CB8AC3E}">
        <p14:creationId xmlns:p14="http://schemas.microsoft.com/office/powerpoint/2010/main" val="310293445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118E2-426C-E539-913C-03B34412B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DA6EC-E1E7-C986-47E7-D0D1255C6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887" y="498230"/>
            <a:ext cx="9103784" cy="592016"/>
          </a:xfrm>
        </p:spPr>
        <p:txBody>
          <a:bodyPr anchor="ctr">
            <a:noAutofit/>
          </a:bodyPr>
          <a:lstStyle/>
          <a:p>
            <a:r>
              <a:rPr lang="en-US" sz="3600">
                <a:latin typeface="Rakuten Global B"/>
              </a:rPr>
              <a:t>Conclusion (To be endorsed)</a:t>
            </a:r>
            <a:endParaRPr lang="en-US"/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DC0A950E-1B30-DD45-7E51-77C86B7E2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024" y="1231414"/>
            <a:ext cx="11184467" cy="4830233"/>
          </a:xfrm>
        </p:spPr>
        <p:txBody>
          <a:bodyPr>
            <a:normAutofit lnSpcReduction="10000"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b="1"/>
              <a:t>Unified NES Policy for NG-RAN:</a:t>
            </a:r>
            <a:r>
              <a:rPr lang="en-US" sz="1700"/>
              <a:t> Establish a common NES policy to cover all NES features handled by NG-RAN nodes. This policy will be extensible, allowing for the addition of new attributes as future NES features are defined.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b="1"/>
              <a:t>Leverage 3GPP Provisioning </a:t>
            </a:r>
            <a:r>
              <a:rPr lang="en-US" sz="1700" b="1" err="1"/>
              <a:t>MnS</a:t>
            </a:r>
            <a:r>
              <a:rPr lang="en-US" sz="1700" b="1"/>
              <a:t> Framework:</a:t>
            </a:r>
            <a:r>
              <a:rPr lang="en-US" sz="1700"/>
              <a:t> Operators (consumers) may configure this policy using the existing OAM Provisioning framework, ensuring consistency and avoiding fragmentation.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b="1"/>
              <a:t>Comprehensive Attribute Definition:</a:t>
            </a:r>
            <a:r>
              <a:rPr lang="en-US" sz="1700"/>
              <a:t> The policy will include attributes that specify:</a:t>
            </a:r>
          </a:p>
          <a:p>
            <a:pPr marL="63373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Thresholds:</a:t>
            </a:r>
            <a:r>
              <a:rPr lang="en-US" sz="1600"/>
              <a:t> Activation/deactivation criteria for NES features.</a:t>
            </a:r>
          </a:p>
          <a:p>
            <a:pPr marL="63373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Conditions:</a:t>
            </a:r>
            <a:r>
              <a:rPr lang="en-US" sz="1600"/>
              <a:t> Environmental or network states influencing NES operations.</a:t>
            </a:r>
          </a:p>
          <a:p>
            <a:pPr marL="63373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Targets:</a:t>
            </a:r>
            <a:r>
              <a:rPr lang="en-US" sz="1600"/>
              <a:t> Desired energy saving outcomes.</a:t>
            </a:r>
          </a:p>
          <a:p>
            <a:pPr marL="63373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Other Relevant Information:</a:t>
            </a:r>
            <a:r>
              <a:rPr lang="en-US" sz="1600"/>
              <a:t> Any additional data required by NG-RAN nodes for autonomous NES feature handling</a:t>
            </a:r>
            <a:r>
              <a:rPr lang="en-US" sz="1700"/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b="1"/>
              <a:t>Support vendor extensions:</a:t>
            </a:r>
            <a:r>
              <a:rPr lang="en-US" sz="1700"/>
              <a:t> To define their own NES strategies based on network deployment and conditions. These can be vendor specific attributes.</a:t>
            </a:r>
          </a:p>
          <a:p>
            <a:pPr marL="285750" indent="-285750" algn="just">
              <a:lnSpc>
                <a:spcPct val="150000"/>
              </a:lnSpc>
              <a:buFont typeface="Arial"/>
              <a:buChar char="•"/>
            </a:pPr>
            <a:r>
              <a:rPr lang="en-US" sz="1700" b="1"/>
              <a:t>Standardized generic NES policy IOC and use case specific attributes for relevant 3GPP Rel18 and Rel19 NES use cases</a:t>
            </a:r>
          </a:p>
        </p:txBody>
      </p:sp>
    </p:spTree>
    <p:extLst>
      <p:ext uri="{BB962C8B-B14F-4D97-AF65-F5344CB8AC3E}">
        <p14:creationId xmlns:p14="http://schemas.microsoft.com/office/powerpoint/2010/main" val="93583017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36CD6-5F06-E192-87EC-EC5C32EF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E8FCF-49DC-E4FD-B255-6984E7474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767" y="1488332"/>
            <a:ext cx="10780318" cy="4713501"/>
          </a:xfrm>
        </p:spPr>
        <p:txBody>
          <a:bodyPr lIns="91440" tIns="45720" rIns="91440" bIns="45720" anchor="t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sz="2800"/>
              <a:t>RAN Energy Saving: 3GPP TS 38.300 (Clause 15.4) defines key RAN energy-saving features, including:</a:t>
            </a:r>
            <a:endParaRPr lang="en-US"/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Cell switch on/off (Intra-system energy saving and Inter-system energy saving)</a:t>
            </a:r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Cell DTX/DRX: Discontinuous Transmission/Reception for the cell.</a:t>
            </a:r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SSB-less </a:t>
            </a:r>
            <a:r>
              <a:rPr lang="en-US" sz="2400" err="1"/>
              <a:t>SCell</a:t>
            </a:r>
            <a:r>
              <a:rPr lang="en-US" sz="2400"/>
              <a:t>: Secondary Cells without Synchronization Signal Blocks.</a:t>
            </a:r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Spatial &amp; Power Domain Adaptation: Dynamic adjustment of transmission.</a:t>
            </a:r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OD-SSB – On-demand SSB broadcast</a:t>
            </a:r>
          </a:p>
          <a:p>
            <a:pPr marL="6286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OD-SIB1 – On-demand SIB1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55372842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D7DA7-1798-C7B0-2F4A-816F03BEA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84B70C5-7930-B283-72B5-C836EAA46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60A38-3772-604A-0CBD-3C18BB8D8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/>
              <a:t>As new NES features are continuously introduced for NG-RAN nodes, there is a risk of fragmented OAM approaches.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/>
              <a:t>This can lead to increased operational complexity and hinder the efficient deployment and optimization of energy-saving strategies.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/>
              <a:t>A unified policy is necessary to streamline the management of current and future NES functionalities.</a:t>
            </a:r>
          </a:p>
        </p:txBody>
      </p:sp>
    </p:spTree>
    <p:extLst>
      <p:ext uri="{BB962C8B-B14F-4D97-AF65-F5344CB8AC3E}">
        <p14:creationId xmlns:p14="http://schemas.microsoft.com/office/powerpoint/2010/main" val="360669207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BCBE2-FBD1-BC1D-8034-6F650F53E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64BFD19-599D-7229-BB3D-0180E56FA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/>
              <a:t>Existing policy in NRM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A683041-BF89-4166-2434-CC625F912D9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5357" y="1491172"/>
            <a:ext cx="5043488" cy="4059238"/>
          </a:xfrm>
          <a:solidFill>
            <a:schemeClr val="accent3"/>
          </a:solidFill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sz="1600"/>
              <a:t>The </a:t>
            </a:r>
            <a:r>
              <a:rPr lang="en-US" sz="1600" b="1"/>
              <a:t>O&amp;M requirements</a:t>
            </a:r>
            <a:r>
              <a:rPr lang="en-US" sz="1600"/>
              <a:t> are defined in </a:t>
            </a:r>
            <a:r>
              <a:rPr lang="en-US" sz="1600" b="1"/>
              <a:t>clause 15.4.3 </a:t>
            </a:r>
            <a:r>
              <a:rPr lang="en-US" sz="1600"/>
              <a:t>of </a:t>
            </a:r>
            <a:r>
              <a:rPr lang="en-US" sz="1600" b="1"/>
              <a:t>3GPP TS 38.300 </a:t>
            </a:r>
            <a:r>
              <a:rPr lang="en-US" sz="1600"/>
              <a:t>as below.</a:t>
            </a:r>
          </a:p>
          <a:p>
            <a:pPr algn="just">
              <a:lnSpc>
                <a:spcPct val="150000"/>
              </a:lnSpc>
            </a:pPr>
            <a:r>
              <a:rPr lang="en-US" sz="1600" b="1"/>
              <a:t>O&amp;M may also configure: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Policies</a:t>
            </a:r>
            <a:r>
              <a:rPr lang="en-US" sz="1600"/>
              <a:t> used by the NG-RAN node for cell switch-off decision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Policies</a:t>
            </a:r>
            <a:r>
              <a:rPr lang="en-US" sz="1600"/>
              <a:t> used by peer NG-RAN nodes for requesting the </a:t>
            </a:r>
            <a:br>
              <a:rPr lang="en-US" sz="1600"/>
            </a:br>
            <a:r>
              <a:rPr lang="en-US" sz="1600"/>
              <a:t>re-activation of an inactive cell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The minimum time </a:t>
            </a:r>
            <a:r>
              <a:rPr lang="en-US" sz="1600"/>
              <a:t>an NG-RAN node's cell should remain activated upon reception of a re-activation request from an </a:t>
            </a:r>
            <a:r>
              <a:rPr lang="en-US" sz="1600" err="1"/>
              <a:t>eNB</a:t>
            </a:r>
            <a:r>
              <a:rPr lang="en-US" sz="1600"/>
              <a:t>. </a:t>
            </a:r>
          </a:p>
        </p:txBody>
      </p:sp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8F672DB8-BEE6-2078-76E9-4B2AB22FEB03}"/>
              </a:ext>
            </a:extLst>
          </p:cNvPr>
          <p:cNvSpPr txBox="1">
            <a:spLocks/>
          </p:cNvSpPr>
          <p:nvPr/>
        </p:nvSpPr>
        <p:spPr bwMode="auto">
          <a:xfrm>
            <a:off x="6527288" y="1637415"/>
            <a:ext cx="5168265" cy="35831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5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1pPr>
            <a:lvl2pPr marL="34828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2pPr>
            <a:lvl3pPr marL="47330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3pPr>
            <a:lvl4pPr marL="59832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4pPr>
            <a:lvl5pPr marL="723353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5pPr>
            <a:lvl6pPr marL="848377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6pPr>
            <a:lvl7pPr marL="97340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7pPr>
            <a:lvl8pPr marL="109842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8pPr>
            <a:lvl9pPr marL="122344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9pPr>
          </a:lstStyle>
          <a:p>
            <a:r>
              <a:rPr lang="en-US" sz="1800" b="1"/>
              <a:t>Existing Energy Saving (ES) Policy Framework:</a:t>
            </a:r>
            <a:endParaRPr lang="en-US" sz="18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3GPP TS 28.310, Clause 6</a:t>
            </a:r>
            <a:r>
              <a:rPr lang="en-US" sz="1600"/>
              <a:t>, specified use of the ES policy for cell activation and deactivation.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The policy outlines thresholds and conditions </a:t>
            </a:r>
            <a:r>
              <a:rPr lang="en-US" sz="1600"/>
              <a:t>that govern when an NG-RAN node activates or deactivates cells.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/>
              <a:t>This mechanism is already established </a:t>
            </a:r>
            <a:r>
              <a:rPr lang="en-US" sz="1600"/>
              <a:t>within 3GPP OAM specifications.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ea typeface="メイリオ"/>
                <a:cs typeface="+mn-lt"/>
              </a:rPr>
              <a:t>3GPP TS 28.541 specifies attributes for </a:t>
            </a:r>
            <a:r>
              <a:rPr lang="en-US" sz="1600" err="1">
                <a:ea typeface="メイリオ"/>
                <a:cs typeface="+mn-lt"/>
              </a:rPr>
              <a:t>CESManagementFunction</a:t>
            </a:r>
            <a:r>
              <a:rPr lang="en-US" sz="1600">
                <a:ea typeface="メイリオ"/>
                <a:cs typeface="+mn-lt"/>
              </a:rPr>
              <a:t> and </a:t>
            </a:r>
            <a:r>
              <a:rPr lang="en-US" sz="1600" err="1">
                <a:ea typeface="メイリオ"/>
                <a:cs typeface="+mn-lt"/>
              </a:rPr>
              <a:t>DESManagementFunction</a:t>
            </a:r>
            <a:r>
              <a:rPr lang="en-US" sz="1600">
                <a:ea typeface="メイリオ"/>
                <a:cs typeface="+mn-lt"/>
              </a:rPr>
              <a:t>, which are characterized by their policy-oriented nature.</a:t>
            </a:r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74941F78-9004-632E-7B1B-9C4CDC5A1CED}"/>
              </a:ext>
            </a:extLst>
          </p:cNvPr>
          <p:cNvSpPr/>
          <p:nvPr/>
        </p:nvSpPr>
        <p:spPr>
          <a:xfrm rot="16200000">
            <a:off x="5874078" y="2889504"/>
            <a:ext cx="274320" cy="1078992"/>
          </a:xfrm>
          <a:prstGeom prst="down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43990054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B9D8F-53E1-1FB7-7868-2F10945C7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D3694D6-3E2C-941C-D114-794755D75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>
                <a:latin typeface="Rakuten Sans"/>
              </a:rPr>
              <a:t>Gap in 3GPP OAM specifications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DEE8297E-7A47-D780-44DB-E5D303C1C790}"/>
              </a:ext>
            </a:extLst>
          </p:cNvPr>
          <p:cNvSpPr txBox="1">
            <a:spLocks/>
          </p:cNvSpPr>
          <p:nvPr/>
        </p:nvSpPr>
        <p:spPr bwMode="auto">
          <a:xfrm>
            <a:off x="398785" y="2870849"/>
            <a:ext cx="4893306" cy="178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5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1pPr>
            <a:lvl2pPr marL="34828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2pPr>
            <a:lvl3pPr marL="47330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3pPr>
            <a:lvl4pPr marL="59832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4pPr>
            <a:lvl5pPr marL="723353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5pPr>
            <a:lvl6pPr marL="848377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6pPr>
            <a:lvl7pPr marL="97340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7pPr>
            <a:lvl8pPr marL="109842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8pPr>
            <a:lvl9pPr marL="122344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9pPr>
          </a:lstStyle>
          <a:p>
            <a:r>
              <a:rPr lang="en-US" sz="2400" b="1"/>
              <a:t>Current Limitations:</a:t>
            </a:r>
            <a:endParaRPr lang="en-US" sz="24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/>
              <a:t>While cell-level ES is addressed, a consolidated policy framework for all Network Energy Saving (NES) features is currently lacking.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2410B74B-B721-209B-C46B-48F72B9EAB04}"/>
              </a:ext>
            </a:extLst>
          </p:cNvPr>
          <p:cNvSpPr/>
          <p:nvPr/>
        </p:nvSpPr>
        <p:spPr>
          <a:xfrm rot="16200000" flipH="1">
            <a:off x="5453495" y="3468506"/>
            <a:ext cx="265836" cy="58864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419AAA0-C727-4DC9-E47A-736B25AD90D1}"/>
              </a:ext>
            </a:extLst>
          </p:cNvPr>
          <p:cNvSpPr txBox="1">
            <a:spLocks/>
          </p:cNvSpPr>
          <p:nvPr/>
        </p:nvSpPr>
        <p:spPr bwMode="auto">
          <a:xfrm>
            <a:off x="5880735" y="1447732"/>
            <a:ext cx="5894072" cy="465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5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1pPr>
            <a:lvl2pPr marL="34828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2pPr>
            <a:lvl3pPr marL="47330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3pPr>
            <a:lvl4pPr marL="59832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4pPr>
            <a:lvl5pPr marL="723353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5pPr>
            <a:lvl6pPr marL="848377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6pPr>
            <a:lvl7pPr marL="973401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7pPr>
            <a:lvl8pPr marL="1098425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8pPr>
            <a:lvl9pPr marL="1223449" marR="0" indent="-223257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kumimoji="1"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j-cs"/>
                <a:sym typeface="メイリオ"/>
              </a:defRPr>
            </a:lvl9pPr>
          </a:lstStyle>
          <a:p>
            <a:r>
              <a:rPr lang="en-US" sz="2400" b="1">
                <a:solidFill>
                  <a:schemeClr val="tx1"/>
                </a:solidFill>
              </a:rPr>
              <a:t>Need for Consolidated NES policy </a:t>
            </a:r>
            <a:endParaRPr lang="en-US" sz="240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chemeClr val="tx1"/>
                </a:solidFill>
              </a:rPr>
              <a:t>Autonomous NG-RAN Operation:</a:t>
            </a:r>
            <a:r>
              <a:rPr lang="en-US" sz="1800">
                <a:solidFill>
                  <a:schemeClr val="tx1"/>
                </a:solidFill>
              </a:rPr>
              <a:t> There is a critical need to extend the existing NRM framework to create a comprehensive NES policy. This policy would be provided to NG-RAN nodes, enabling autonomous operation for various NES features.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chemeClr val="tx1"/>
                </a:solidFill>
              </a:rPr>
              <a:t>Policy-Driven Feature Management:</a:t>
            </a:r>
            <a:r>
              <a:rPr lang="en-US" sz="1800">
                <a:solidFill>
                  <a:schemeClr val="tx1"/>
                </a:solidFill>
              </a:rPr>
              <a:t> This consolidated policy would guide the NG-RAN node in activating, deactivating, and managing diverse NES features based on its capabilities and the operator's strategic objectives.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>
                <a:solidFill>
                  <a:schemeClr val="tx1"/>
                </a:solidFill>
              </a:rPr>
              <a:t>Guided Decision-Making:</a:t>
            </a:r>
            <a:r>
              <a:rPr lang="en-US" sz="1800">
                <a:solidFill>
                  <a:schemeClr val="tx1"/>
                </a:solidFill>
              </a:rPr>
              <a:t> The proposed framework empowers the NG-RAN node to make independent decisions regarding NES features while adhering strictly to the guidance, conditions, and policies provided by the operator.</a:t>
            </a:r>
          </a:p>
        </p:txBody>
      </p:sp>
    </p:spTree>
    <p:extLst>
      <p:ext uri="{BB962C8B-B14F-4D97-AF65-F5344CB8AC3E}">
        <p14:creationId xmlns:p14="http://schemas.microsoft.com/office/powerpoint/2010/main" val="326678430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03D28-E898-2BCE-0618-916B6C7B6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75A0C-E534-460D-5BBD-4688D31B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3600">
                <a:latin typeface="Rakuten Global B"/>
              </a:rPr>
              <a:t>NES Policy Provisioning </a:t>
            </a:r>
            <a:endParaRPr lang="en-IN" sz="3600">
              <a:latin typeface="Rakuten Global B"/>
            </a:endParaRP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0C33444B-0D47-7D92-02C8-B0AA66080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2"/>
            <a:ext cx="11184467" cy="4956376"/>
          </a:xfrm>
        </p:spPr>
        <p:txBody>
          <a:bodyPr>
            <a:normAutofit fontScale="85000" lnSpcReduction="1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Objective:</a:t>
            </a:r>
            <a:r>
              <a:rPr lang="en-US" sz="1800"/>
              <a:t> Enable </a:t>
            </a:r>
            <a:r>
              <a:rPr lang="en-US" sz="1800" err="1"/>
              <a:t>MnS</a:t>
            </a:r>
            <a:r>
              <a:rPr lang="en-US" sz="1800"/>
              <a:t> Consumers to configure the NES policies to </a:t>
            </a:r>
            <a:r>
              <a:rPr lang="en-US" sz="1800" err="1"/>
              <a:t>MnS</a:t>
            </a:r>
            <a:r>
              <a:rPr lang="en-US" sz="1800"/>
              <a:t> Producers of NF(s) or NG-RAN nodes or NE(s) by utilizing the existing OAM Provisioning framework and NRM like the </a:t>
            </a:r>
            <a:r>
              <a:rPr lang="en-US" sz="1800" err="1"/>
              <a:t>CESManagementFunction</a:t>
            </a:r>
            <a:r>
              <a:rPr lang="en-US" sz="180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Application:</a:t>
            </a:r>
            <a:r>
              <a:rPr lang="en-US" sz="1800"/>
              <a:t> These policies may guide NG-RAN nodes in implementing energy-saving features within the NG-RAN.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Triggering Mechanisms:</a:t>
            </a:r>
            <a:r>
              <a:rPr lang="en-US" sz="1800"/>
              <a:t> NES policies may be derived from the consumed PM counters specified in 3GPP TS 28.552 and 28.554.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NG-RAN Actions:</a:t>
            </a:r>
            <a:r>
              <a:rPr lang="en-US" sz="1800"/>
              <a:t> Based on policy conditions and target configurations, the NG-RAN node may:</a:t>
            </a:r>
          </a:p>
          <a:p>
            <a:pPr marL="6337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Activate or deactivate cells and associated carriers.</a:t>
            </a:r>
          </a:p>
          <a:p>
            <a:pPr marL="6337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Adjust Cell DTX/DRX configurations</a:t>
            </a:r>
          </a:p>
          <a:p>
            <a:pPr marL="6337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Adjust traffic scheduling patterns to reduce radio equipment power consumption </a:t>
            </a:r>
          </a:p>
          <a:p>
            <a:pPr marL="6337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Dynamically adjust transmission through spatial and power domain adaptation.</a:t>
            </a:r>
          </a:p>
          <a:p>
            <a:pPr marL="6337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Utilize </a:t>
            </a:r>
            <a:r>
              <a:rPr lang="en-US" sz="1600" err="1"/>
              <a:t>SSBLess</a:t>
            </a:r>
            <a:r>
              <a:rPr lang="en-US" sz="1600"/>
              <a:t> </a:t>
            </a:r>
            <a:r>
              <a:rPr lang="en-US" sz="1600" err="1"/>
              <a:t>SCell</a:t>
            </a:r>
            <a:r>
              <a:rPr lang="en-US" sz="1600"/>
              <a:t> functionality.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Dynamic Configuration:</a:t>
            </a:r>
            <a:r>
              <a:rPr lang="en-US" sz="1800"/>
              <a:t> The NG-RAN node will configure specific energy-saving features when the conditions mentioned in the </a:t>
            </a:r>
            <a:r>
              <a:rPr lang="en-US" sz="1800" err="1"/>
              <a:t>MnS</a:t>
            </a:r>
            <a:r>
              <a:rPr lang="en-US" sz="1800"/>
              <a:t> Consumer's policy are met.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b="1"/>
              <a:t>Autonomous Decision-Making:</a:t>
            </a:r>
            <a:r>
              <a:rPr lang="en-US" sz="1800"/>
              <a:t> The NG-RAN node retains the ability to make autonomous decisions based on guidance from either the </a:t>
            </a:r>
            <a:r>
              <a:rPr lang="en-US" sz="1800" err="1"/>
              <a:t>MnS</a:t>
            </a:r>
            <a:r>
              <a:rPr lang="en-US" sz="1800"/>
              <a:t> Consumer or operator-provided policies.</a:t>
            </a:r>
          </a:p>
        </p:txBody>
      </p:sp>
    </p:spTree>
    <p:extLst>
      <p:ext uri="{BB962C8B-B14F-4D97-AF65-F5344CB8AC3E}">
        <p14:creationId xmlns:p14="http://schemas.microsoft.com/office/powerpoint/2010/main" val="301982803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077BE-B9D4-57C2-CBFB-40129D1D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8F519-5876-0454-60F3-FD474ED52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3600">
                <a:latin typeface="Rakuten Global B"/>
              </a:rPr>
              <a:t>NES Policy – Possible solutions</a:t>
            </a:r>
            <a:endParaRPr lang="en-IN" sz="3600">
              <a:latin typeface="Rakuten Global B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656C94-60FC-2DB6-CE3A-5F9459145EAB}"/>
              </a:ext>
            </a:extLst>
          </p:cNvPr>
          <p:cNvSpPr txBox="1"/>
          <p:nvPr/>
        </p:nvSpPr>
        <p:spPr>
          <a:xfrm>
            <a:off x="6036565" y="5716497"/>
            <a:ext cx="4286069" cy="4364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Rakuten Global B"/>
              </a:rPr>
              <a:t>NES Policy NRM Fragment </a:t>
            </a:r>
            <a:endParaRPr lang="en-US" b="1">
              <a:solidFill>
                <a:schemeClr val="tx2"/>
              </a:solidFill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7CE86-B1E5-2BE4-AB72-6DE410DBAE93}"/>
              </a:ext>
            </a:extLst>
          </p:cNvPr>
          <p:cNvSpPr txBox="1"/>
          <p:nvPr/>
        </p:nvSpPr>
        <p:spPr>
          <a:xfrm>
            <a:off x="651933" y="1371600"/>
            <a:ext cx="4644146" cy="33532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tx1"/>
                </a:solidFill>
                <a:effectLst/>
                <a:latin typeface="Rakuten Sans" panose="020B0503020203020204"/>
              </a:rPr>
              <a:t>The establishment of a common NES policy that encompasses all NES features handled by NG-RAN nodes. 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tx1"/>
                </a:solidFill>
                <a:effectLst/>
                <a:latin typeface="Rakuten Sans" panose="020B0503020203020204"/>
              </a:rPr>
              <a:t>This policy would be defined within the existing </a:t>
            </a:r>
            <a:r>
              <a:rPr lang="en-US" sz="2000">
                <a:solidFill>
                  <a:schemeClr val="tx1"/>
                </a:solidFill>
                <a:latin typeface="Rakuten Sans" panose="020B0503020203020204"/>
              </a:rPr>
              <a:t>NR NRM</a:t>
            </a:r>
            <a:r>
              <a:rPr lang="en-US" sz="2000" b="0" i="0">
                <a:solidFill>
                  <a:schemeClr val="tx1"/>
                </a:solidFill>
                <a:effectLst/>
                <a:latin typeface="Rakuten Sans" panose="020B0503020203020204"/>
              </a:rPr>
              <a:t> to avoid fragmentation and leverage established interfaces.</a:t>
            </a:r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3" name="Picture 2" descr="A diagram of a function&#10;&#10;AI-generated content may be incorrect.">
            <a:extLst>
              <a:ext uri="{FF2B5EF4-FFF2-40B4-BE49-F238E27FC236}">
                <a16:creationId xmlns:a16="http://schemas.microsoft.com/office/drawing/2014/main" id="{AD1CD4A6-8F26-9576-90EE-362CEBB18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0070" y="1009031"/>
            <a:ext cx="3470762" cy="457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5834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3E247-C5E4-542B-0F29-443745A41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FB2B3-ECD5-64B1-6DD2-72CCD6BD9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3600">
                <a:latin typeface="Rakuten Global B"/>
              </a:rPr>
              <a:t>NES Policy – Key example characteristics</a:t>
            </a:r>
            <a:endParaRPr lang="en-IN" sz="3600">
              <a:latin typeface="Rakuten Global B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B4A2D9-6B0C-B562-777C-58D6EA96876F}"/>
              </a:ext>
            </a:extLst>
          </p:cNvPr>
          <p:cNvSpPr txBox="1"/>
          <p:nvPr/>
        </p:nvSpPr>
        <p:spPr>
          <a:xfrm>
            <a:off x="706042" y="1184031"/>
            <a:ext cx="10784265" cy="50197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800">
                <a:latin typeface="+mj-lt"/>
              </a:rPr>
              <a:t>The policy can comprise attributes that dictate critical parameters for NES feature operation, including:</a:t>
            </a:r>
            <a:endParaRPr lang="en-US" sz="1800" b="0" i="0">
              <a:solidFill>
                <a:schemeClr val="tx1"/>
              </a:solidFill>
              <a:effectLst/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Thresholds:</a:t>
            </a:r>
            <a:r>
              <a:rPr lang="en-US" sz="1800">
                <a:latin typeface="+mj-lt"/>
              </a:rPr>
              <a:t> Conditions under which NES features should be activated or deactivated.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Conditions:</a:t>
            </a:r>
            <a:r>
              <a:rPr lang="en-US" sz="1800">
                <a:latin typeface="+mj-lt"/>
              </a:rPr>
              <a:t> Specific network or environmental conditions that trigger or influence NES operations.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Targets:</a:t>
            </a:r>
            <a:r>
              <a:rPr lang="en-US" sz="1800">
                <a:latin typeface="+mj-lt"/>
              </a:rPr>
              <a:t> Desired energy saving outcomes or performance levels.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Other Relevant Information:</a:t>
            </a:r>
            <a:r>
              <a:rPr lang="en-US" sz="1800">
                <a:latin typeface="+mj-lt"/>
              </a:rPr>
              <a:t> Any additional parameters necessary for NG-RAN nodes to autonomously handle various NES features effectively.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Operator Customization:</a:t>
            </a:r>
            <a:r>
              <a:rPr lang="en-US" sz="1800">
                <a:latin typeface="+mj-lt"/>
              </a:rPr>
              <a:t> </a:t>
            </a:r>
          </a:p>
          <a:p>
            <a:pPr marL="6858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>
                <a:latin typeface="+mj-lt"/>
              </a:rPr>
              <a:t>The policy framework will empower operators to configure their own NES policies based on specific network deployments, traffic patterns, and operational conditions. </a:t>
            </a:r>
          </a:p>
          <a:p>
            <a:pPr marL="685800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>
                <a:latin typeface="+mj-lt"/>
              </a:rPr>
              <a:t>NG-RAN nodes may be able to accept and utilize these operator-defined policies to make autonomous decisions regarding NES features, provided they do not violate overarching network policies.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800" b="1">
                <a:latin typeface="+mj-lt"/>
              </a:rPr>
              <a:t>Service Quality Assurance:</a:t>
            </a:r>
            <a:r>
              <a:rPr lang="en-US" sz="1800">
                <a:latin typeface="+mj-lt"/>
              </a:rPr>
              <a:t> </a:t>
            </a:r>
          </a:p>
          <a:p>
            <a:pPr marL="6858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>
                <a:latin typeface="+mj-lt"/>
              </a:rPr>
              <a:t>A fundamental principle of this policy is to ensure that the implementation of NES features does not compromise user service quality. </a:t>
            </a:r>
          </a:p>
          <a:p>
            <a:pPr marL="685800" lvl="2" indent="-3429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>
                <a:latin typeface="+mj-lt"/>
              </a:rPr>
              <a:t>The policy attributes and NG-RAN node behavior will be designed to prioritize maintaining agreed-upon service levels.</a:t>
            </a:r>
          </a:p>
        </p:txBody>
      </p:sp>
    </p:spTree>
    <p:extLst>
      <p:ext uri="{BB962C8B-B14F-4D97-AF65-F5344CB8AC3E}">
        <p14:creationId xmlns:p14="http://schemas.microsoft.com/office/powerpoint/2010/main" val="135898432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FDC78-25F7-62E7-BFDD-E50487158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DE3D9-04E8-343D-A615-AE08AAD78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3600">
                <a:latin typeface="Rakuten Global B"/>
              </a:rPr>
              <a:t>Advantages</a:t>
            </a:r>
            <a:endParaRPr lang="en-IN" sz="3600">
              <a:latin typeface="Rakuten Global B"/>
            </a:endParaRP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1B4A4A4B-277B-D9D5-ADFE-2CAFE0C0D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024" y="1360367"/>
            <a:ext cx="11184467" cy="4830233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/>
              <a:t>Utilize 3GPP NR NRM to provide NES related policies:</a:t>
            </a:r>
            <a:endParaRPr lang="en-US" sz="2000"/>
          </a:p>
          <a:p>
            <a:pPr marL="347980" lvl="1" indent="0">
              <a:lnSpc>
                <a:spcPct val="150000"/>
              </a:lnSpc>
              <a:buNone/>
            </a:pPr>
            <a:r>
              <a:rPr lang="en-US" sz="1800"/>
              <a:t>Utilize established 3GPP OAM Provisioning framework to configure the policy on RAN Network Function, which can be used by O-RAN Network Energy Savings, streamlining integration and avoiding duplication.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/>
              <a:t>Enable NG-RAN Autonomous NES Decisions:</a:t>
            </a:r>
            <a:endParaRPr lang="en-US" sz="2000"/>
          </a:p>
          <a:p>
            <a:pPr marL="633730" lvl="1" indent="-285750" algn="just">
              <a:lnSpc>
                <a:spcPct val="150000"/>
              </a:lnSpc>
              <a:buFont typeface="Arial"/>
              <a:buChar char="•"/>
            </a:pPr>
            <a:r>
              <a:rPr lang="en-US" sz="1800"/>
              <a:t>Empower the NG-RAN node to autonomously activate/deactivate energy saving features and energy optimization actions within NG-RAN node based on policy guidance.</a:t>
            </a:r>
          </a:p>
          <a:p>
            <a:pPr marL="628650" lvl="1" indent="-285750" algn="just">
              <a:lnSpc>
                <a:spcPct val="150000"/>
              </a:lnSpc>
              <a:buFont typeface="Arial"/>
              <a:buChar char="•"/>
            </a:pPr>
            <a:r>
              <a:rPr lang="en-US" sz="1800"/>
              <a:t>NES decisions can account for dynamic user load and scheduling requirements to optimize energy use without impact.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/>
              <a:t>Adapt NES to RAN Nodes:</a:t>
            </a:r>
            <a:endParaRPr lang="en-US" sz="2000"/>
          </a:p>
          <a:p>
            <a:pPr marL="347980" lvl="1" indent="0">
              <a:lnSpc>
                <a:spcPct val="150000"/>
              </a:lnSpc>
              <a:buNone/>
            </a:pPr>
            <a:r>
              <a:rPr lang="en-US" sz="1800"/>
              <a:t>NES policies can be aligned with the specific functionalities supported by the NG-RAN node.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/>
              <a:t>Consider UE Requirements for NES Activation:</a:t>
            </a:r>
            <a:endParaRPr lang="en-US" sz="2000"/>
          </a:p>
          <a:p>
            <a:pPr marL="633730" lvl="1" indent="-285750">
              <a:lnSpc>
                <a:spcPct val="150000"/>
              </a:lnSpc>
              <a:buFont typeface="Arial"/>
              <a:buChar char="•"/>
            </a:pPr>
            <a:r>
              <a:rPr lang="en-US" sz="1800"/>
              <a:t>NES policy application can consider in UE demands to maintain service requirements and quality.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sz="2000" b="1"/>
              <a:t>Dynamic policy generation based on service demand and KPI feedback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01764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akute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akuten" id="{2708EEE7-9CDE-4C2E-8EB3-FA8B3AE07409}" vid="{F25BEFD1-24A0-4A46-ABA3-E129E6A66E4A}"/>
    </a:ext>
  </a:extLst>
</a:theme>
</file>

<file path=ppt/theme/theme2.xml><?xml version="1.0" encoding="utf-8"?>
<a:theme xmlns:a="http://schemas.openxmlformats.org/drawingml/2006/main" name="Rakuten Tem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akuten Template" id="{16A6D6B8-04CD-4C02-814C-7E42A725D2E9}" vid="{713863AA-DD83-4D20-8F57-702CCE1DB43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RMI_Kuchitsusan_ten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MI_Kuchitsusan_tenplate" id="{C4A8EA13-CBA1-4C38-A3A2-4460E6A439BE}" vid="{14A58657-B396-4D34-A414-DF70BDE92AB0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f46b6b-d0b5-4741-8441-733e78dc5b21" xsi:nil="true"/>
    <lcf76f155ced4ddcb4097134ff3c332f xmlns="5aaab65d-09ce-49f7-bfe3-4839593de43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AD65EFDCEF241B7B8F08BE66FA2E6" ma:contentTypeVersion="11" ma:contentTypeDescription="Create a new document." ma:contentTypeScope="" ma:versionID="f235ca0168edefde28ebaa544483063e">
  <xsd:schema xmlns:xsd="http://www.w3.org/2001/XMLSchema" xmlns:xs="http://www.w3.org/2001/XMLSchema" xmlns:p="http://schemas.microsoft.com/office/2006/metadata/properties" xmlns:ns2="5aaab65d-09ce-49f7-bfe3-4839593de43d" xmlns:ns3="4cf46b6b-d0b5-4741-8441-733e78dc5b21" targetNamespace="http://schemas.microsoft.com/office/2006/metadata/properties" ma:root="true" ma:fieldsID="fa005374ffced1f7cd55f000a17f7567" ns2:_="" ns3:_="">
    <xsd:import namespace="5aaab65d-09ce-49f7-bfe3-4839593de43d"/>
    <xsd:import namespace="4cf46b6b-d0b5-4741-8441-733e78dc5b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aab65d-09ce-49f7-bfe3-4839593de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a748dd8-42ef-4959-856e-67d34026d9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f46b6b-d0b5-4741-8441-733e78dc5b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3293074e-353b-44f9-8f15-7de00ca54c92}" ma:internalName="TaxCatchAll" ma:showField="CatchAllData" ma:web="4cf46b6b-d0b5-4741-8441-733e78dc5b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E394BD-0566-4280-8A72-3320D14EE5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2DFF9-2EAA-48AD-8F79-BA31FA8DE673}">
  <ds:schemaRefs>
    <ds:schemaRef ds:uri="4cf46b6b-d0b5-4741-8441-733e78dc5b21"/>
    <ds:schemaRef ds:uri="5aaab65d-09ce-49f7-bfe3-4839593de43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23ED9E8-735F-4204-8596-91BDD15376B2}">
  <ds:schemaRefs>
    <ds:schemaRef ds:uri="4cf46b6b-d0b5-4741-8441-733e78dc5b21"/>
    <ds:schemaRef ds:uri="5aaab65d-09ce-49f7-bfe3-4839593de43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Rakuten</Template>
  <Application>Microsoft Office PowerPoint</Application>
  <PresentationFormat>Widescreen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Rakuten</vt:lpstr>
      <vt:lpstr>Rakuten Template</vt:lpstr>
      <vt:lpstr>Office Theme</vt:lpstr>
      <vt:lpstr>1_Brooklyn_5G_Summit_Slide_Template</vt:lpstr>
      <vt:lpstr>RMI_Kuchitsusan_tenplate</vt:lpstr>
      <vt:lpstr>NES Use Case and Policy</vt:lpstr>
      <vt:lpstr>Background</vt:lpstr>
      <vt:lpstr>Problem statement</vt:lpstr>
      <vt:lpstr>Existing policy in NRM</vt:lpstr>
      <vt:lpstr>Gap in 3GPP OAM specifications</vt:lpstr>
      <vt:lpstr>NES Policy Provisioning </vt:lpstr>
      <vt:lpstr>NES Policy – Possible solutions</vt:lpstr>
      <vt:lpstr>NES Policy – Key example characteristics</vt:lpstr>
      <vt:lpstr>Advantages</vt:lpstr>
      <vt:lpstr>Conclusion (To be endorsed)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Lingasamy, V | RSI</dc:creator>
  <cp:revision>1</cp:revision>
  <dcterms:created xsi:type="dcterms:W3CDTF">2022-12-19T09:21:55Z</dcterms:created>
  <dcterms:modified xsi:type="dcterms:W3CDTF">2025-10-03T19:03:48Z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0x0101003AAAD65EFDCEF241B7B8F08BE66FA2E6</vt:lpwstr>
  </property>
  <property fmtid="{D5CDD505-2E9C-101B-9397-08002B2CF9AE}" pid="3" name="MediaServiceImageTags">
    <vt:lpwstr/>
  </property>
</Properties>
</file>